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1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9" r:id="rId28"/>
    <p:sldId id="290" r:id="rId29"/>
    <p:sldId id="291" r:id="rId30"/>
    <p:sldId id="286" r:id="rId31"/>
    <p:sldId id="292" r:id="rId32"/>
    <p:sldId id="293" r:id="rId33"/>
    <p:sldId id="294" r:id="rId34"/>
    <p:sldId id="295" r:id="rId35"/>
    <p:sldId id="296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lvaganapathy D" initials="SD" lastIdx="1" clrIdx="0">
    <p:extLst>
      <p:ext uri="{19B8F6BF-5375-455C-9EA6-DF929625EA0E}">
        <p15:presenceInfo xmlns:p15="http://schemas.microsoft.com/office/powerpoint/2012/main" userId="a502dd995fb6e7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vaganapathy D" userId="a502dd995fb6e7e8" providerId="LiveId" clId="{E65065F6-52C7-4E1E-B1CA-BE8AFC9FA616}"/>
    <pc:docChg chg="undo redo custSel addSld delSld modSld">
      <pc:chgData name="Selvaganapathy D" userId="a502dd995fb6e7e8" providerId="LiveId" clId="{E65065F6-52C7-4E1E-B1CA-BE8AFC9FA616}" dt="2022-03-17T10:36:31.763" v="1637" actId="1076"/>
      <pc:docMkLst>
        <pc:docMk/>
      </pc:docMkLst>
      <pc:sldChg chg="delSp modSp mod">
        <pc:chgData name="Selvaganapathy D" userId="a502dd995fb6e7e8" providerId="LiveId" clId="{E65065F6-52C7-4E1E-B1CA-BE8AFC9FA616}" dt="2022-03-17T06:42:42.669" v="399" actId="1076"/>
        <pc:sldMkLst>
          <pc:docMk/>
          <pc:sldMk cId="187473491" sldId="271"/>
        </pc:sldMkLst>
        <pc:spChg chg="mod">
          <ac:chgData name="Selvaganapathy D" userId="a502dd995fb6e7e8" providerId="LiveId" clId="{E65065F6-52C7-4E1E-B1CA-BE8AFC9FA616}" dt="2022-03-17T06:42:25.327" v="396" actId="1076"/>
          <ac:spMkLst>
            <pc:docMk/>
            <pc:sldMk cId="187473491" sldId="271"/>
            <ac:spMk id="9" creationId="{6DF93E35-C1A6-4129-8D4E-2EB42601F0BF}"/>
          </ac:spMkLst>
        </pc:spChg>
        <pc:spChg chg="del mod">
          <ac:chgData name="Selvaganapathy D" userId="a502dd995fb6e7e8" providerId="LiveId" clId="{E65065F6-52C7-4E1E-B1CA-BE8AFC9FA616}" dt="2022-03-17T06:42:15.191" v="394" actId="478"/>
          <ac:spMkLst>
            <pc:docMk/>
            <pc:sldMk cId="187473491" sldId="271"/>
            <ac:spMk id="12" creationId="{DA6F1533-107C-4610-9D6F-5C8AD29506A4}"/>
          </ac:spMkLst>
        </pc:spChg>
        <pc:picChg chg="mod">
          <ac:chgData name="Selvaganapathy D" userId="a502dd995fb6e7e8" providerId="LiveId" clId="{E65065F6-52C7-4E1E-B1CA-BE8AFC9FA616}" dt="2022-03-17T06:42:35.688" v="398" actId="14100"/>
          <ac:picMkLst>
            <pc:docMk/>
            <pc:sldMk cId="187473491" sldId="271"/>
            <ac:picMk id="5" creationId="{6A08D703-1156-4A9F-920B-861933D8395C}"/>
          </ac:picMkLst>
        </pc:picChg>
        <pc:picChg chg="del">
          <ac:chgData name="Selvaganapathy D" userId="a502dd995fb6e7e8" providerId="LiveId" clId="{E65065F6-52C7-4E1E-B1CA-BE8AFC9FA616}" dt="2022-03-17T06:42:10.998" v="392" actId="478"/>
          <ac:picMkLst>
            <pc:docMk/>
            <pc:sldMk cId="187473491" sldId="271"/>
            <ac:picMk id="11" creationId="{9C9FC337-E41E-4DAE-B05C-D25060C58BEB}"/>
          </ac:picMkLst>
        </pc:picChg>
        <pc:cxnChg chg="mod">
          <ac:chgData name="Selvaganapathy D" userId="a502dd995fb6e7e8" providerId="LiveId" clId="{E65065F6-52C7-4E1E-B1CA-BE8AFC9FA616}" dt="2022-03-17T06:42:42.669" v="399" actId="1076"/>
          <ac:cxnSpMkLst>
            <pc:docMk/>
            <pc:sldMk cId="187473491" sldId="271"/>
            <ac:cxnSpMk id="7" creationId="{CD8609EE-5CAE-4261-A1F9-3CDB0F93091F}"/>
          </ac:cxnSpMkLst>
        </pc:cxnChg>
        <pc:cxnChg chg="del">
          <ac:chgData name="Selvaganapathy D" userId="a502dd995fb6e7e8" providerId="LiveId" clId="{E65065F6-52C7-4E1E-B1CA-BE8AFC9FA616}" dt="2022-03-17T06:42:17.638" v="395" actId="478"/>
          <ac:cxnSpMkLst>
            <pc:docMk/>
            <pc:sldMk cId="187473491" sldId="271"/>
            <ac:cxnSpMk id="14" creationId="{6D474DE5-C690-40E5-98F6-C764E8649F44}"/>
          </ac:cxnSpMkLst>
        </pc:cxnChg>
      </pc:sldChg>
      <pc:sldChg chg="del">
        <pc:chgData name="Selvaganapathy D" userId="a502dd995fb6e7e8" providerId="LiveId" clId="{E65065F6-52C7-4E1E-B1CA-BE8AFC9FA616}" dt="2022-03-17T06:41:49.550" v="386" actId="47"/>
        <pc:sldMkLst>
          <pc:docMk/>
          <pc:sldMk cId="4247119964" sldId="272"/>
        </pc:sldMkLst>
      </pc:sldChg>
      <pc:sldChg chg="del">
        <pc:chgData name="Selvaganapathy D" userId="a502dd995fb6e7e8" providerId="LiveId" clId="{E65065F6-52C7-4E1E-B1CA-BE8AFC9FA616}" dt="2022-03-17T06:41:50.854" v="387" actId="47"/>
        <pc:sldMkLst>
          <pc:docMk/>
          <pc:sldMk cId="1841264689" sldId="273"/>
        </pc:sldMkLst>
      </pc:sldChg>
      <pc:sldChg chg="del">
        <pc:chgData name="Selvaganapathy D" userId="a502dd995fb6e7e8" providerId="LiveId" clId="{E65065F6-52C7-4E1E-B1CA-BE8AFC9FA616}" dt="2022-03-17T06:41:59.614" v="391" actId="47"/>
        <pc:sldMkLst>
          <pc:docMk/>
          <pc:sldMk cId="1017004261" sldId="274"/>
        </pc:sldMkLst>
      </pc:sldChg>
      <pc:sldChg chg="add del">
        <pc:chgData name="Selvaganapathy D" userId="a502dd995fb6e7e8" providerId="LiveId" clId="{E65065F6-52C7-4E1E-B1CA-BE8AFC9FA616}" dt="2022-03-17T06:41:57.872" v="390" actId="47"/>
        <pc:sldMkLst>
          <pc:docMk/>
          <pc:sldMk cId="2976012151" sldId="275"/>
        </pc:sldMkLst>
      </pc:sldChg>
      <pc:sldChg chg="modSp mod">
        <pc:chgData name="Selvaganapathy D" userId="a502dd995fb6e7e8" providerId="LiveId" clId="{E65065F6-52C7-4E1E-B1CA-BE8AFC9FA616}" dt="2022-03-17T06:42:56.605" v="400" actId="14100"/>
        <pc:sldMkLst>
          <pc:docMk/>
          <pc:sldMk cId="936111960" sldId="276"/>
        </pc:sldMkLst>
        <pc:picChg chg="mod">
          <ac:chgData name="Selvaganapathy D" userId="a502dd995fb6e7e8" providerId="LiveId" clId="{E65065F6-52C7-4E1E-B1CA-BE8AFC9FA616}" dt="2022-03-17T06:42:56.605" v="400" actId="14100"/>
          <ac:picMkLst>
            <pc:docMk/>
            <pc:sldMk cId="936111960" sldId="276"/>
            <ac:picMk id="11" creationId="{DEC2DA88-6C42-498A-980E-50A1D93ABDB7}"/>
          </ac:picMkLst>
        </pc:picChg>
      </pc:sldChg>
      <pc:sldChg chg="addSp delSp modSp mod">
        <pc:chgData name="Selvaganapathy D" userId="a502dd995fb6e7e8" providerId="LiveId" clId="{E65065F6-52C7-4E1E-B1CA-BE8AFC9FA616}" dt="2022-03-17T06:39:54.776" v="357" actId="478"/>
        <pc:sldMkLst>
          <pc:docMk/>
          <pc:sldMk cId="3411272703" sldId="285"/>
        </pc:sldMkLst>
        <pc:spChg chg="mod">
          <ac:chgData name="Selvaganapathy D" userId="a502dd995fb6e7e8" providerId="LiveId" clId="{E65065F6-52C7-4E1E-B1CA-BE8AFC9FA616}" dt="2022-03-17T06:37:42.836" v="338" actId="1076"/>
          <ac:spMkLst>
            <pc:docMk/>
            <pc:sldMk cId="3411272703" sldId="285"/>
            <ac:spMk id="8" creationId="{ADBBFDE0-3444-4596-9952-8BA58BFEB5D8}"/>
          </ac:spMkLst>
        </pc:spChg>
        <pc:picChg chg="add del mod">
          <ac:chgData name="Selvaganapathy D" userId="a502dd995fb6e7e8" providerId="LiveId" clId="{E65065F6-52C7-4E1E-B1CA-BE8AFC9FA616}" dt="2022-03-17T06:39:54.383" v="356" actId="22"/>
          <ac:picMkLst>
            <pc:docMk/>
            <pc:sldMk cId="3411272703" sldId="285"/>
            <ac:picMk id="3" creationId="{BC8BD9C4-1CF3-4F2B-9447-962727A93CBC}"/>
          </ac:picMkLst>
        </pc:picChg>
        <pc:picChg chg="add del">
          <ac:chgData name="Selvaganapathy D" userId="a502dd995fb6e7e8" providerId="LiveId" clId="{E65065F6-52C7-4E1E-B1CA-BE8AFC9FA616}" dt="2022-03-17T06:39:54.776" v="357" actId="478"/>
          <ac:picMkLst>
            <pc:docMk/>
            <pc:sldMk cId="3411272703" sldId="285"/>
            <ac:picMk id="18" creationId="{F66E309F-6CC9-4A7B-8331-917AF4E7328E}"/>
          </ac:picMkLst>
        </pc:picChg>
        <pc:cxnChg chg="mod">
          <ac:chgData name="Selvaganapathy D" userId="a502dd995fb6e7e8" providerId="LiveId" clId="{E65065F6-52C7-4E1E-B1CA-BE8AFC9FA616}" dt="2022-03-17T06:39:54.776" v="357" actId="478"/>
          <ac:cxnSpMkLst>
            <pc:docMk/>
            <pc:sldMk cId="3411272703" sldId="285"/>
            <ac:cxnSpMk id="21" creationId="{E073F5C9-30C9-45A4-92F9-8A5DF520BF56}"/>
          </ac:cxnSpMkLst>
        </pc:cxnChg>
      </pc:sldChg>
      <pc:sldChg chg="addSp delSp modSp mod">
        <pc:chgData name="Selvaganapathy D" userId="a502dd995fb6e7e8" providerId="LiveId" clId="{E65065F6-52C7-4E1E-B1CA-BE8AFC9FA616}" dt="2022-03-17T09:41:05.347" v="987" actId="1076"/>
        <pc:sldMkLst>
          <pc:docMk/>
          <pc:sldMk cId="1679541745" sldId="286"/>
        </pc:sldMkLst>
        <pc:spChg chg="add mod">
          <ac:chgData name="Selvaganapathy D" userId="a502dd995fb6e7e8" providerId="LiveId" clId="{E65065F6-52C7-4E1E-B1CA-BE8AFC9FA616}" dt="2022-03-17T09:41:00.494" v="985" actId="1076"/>
          <ac:spMkLst>
            <pc:docMk/>
            <pc:sldMk cId="1679541745" sldId="286"/>
            <ac:spMk id="2" creationId="{9321B936-81C0-4F1D-AC73-CE56534C71D2}"/>
          </ac:spMkLst>
        </pc:spChg>
        <pc:spChg chg="del mod">
          <ac:chgData name="Selvaganapathy D" userId="a502dd995fb6e7e8" providerId="LiveId" clId="{E65065F6-52C7-4E1E-B1CA-BE8AFC9FA616}" dt="2022-03-17T06:45:07.016" v="409" actId="478"/>
          <ac:spMkLst>
            <pc:docMk/>
            <pc:sldMk cId="1679541745" sldId="286"/>
            <ac:spMk id="6" creationId="{1AC72A67-19F3-4366-BA4A-32001AC04A92}"/>
          </ac:spMkLst>
        </pc:spChg>
        <pc:spChg chg="add mod">
          <ac:chgData name="Selvaganapathy D" userId="a502dd995fb6e7e8" providerId="LiveId" clId="{E65065F6-52C7-4E1E-B1CA-BE8AFC9FA616}" dt="2022-03-17T09:41:03.098" v="986" actId="1076"/>
          <ac:spMkLst>
            <pc:docMk/>
            <pc:sldMk cId="1679541745" sldId="286"/>
            <ac:spMk id="7" creationId="{F0241030-4A01-495B-A39D-F9DC44BC31D3}"/>
          </ac:spMkLst>
        </pc:spChg>
        <pc:spChg chg="add del mod">
          <ac:chgData name="Selvaganapathy D" userId="a502dd995fb6e7e8" providerId="LiveId" clId="{E65065F6-52C7-4E1E-B1CA-BE8AFC9FA616}" dt="2022-03-17T08:49:23.066" v="702" actId="478"/>
          <ac:spMkLst>
            <pc:docMk/>
            <pc:sldMk cId="1679541745" sldId="286"/>
            <ac:spMk id="13" creationId="{AE5ADFBE-5E18-4535-96C5-DB8BEE6454DC}"/>
          </ac:spMkLst>
        </pc:spChg>
        <pc:spChg chg="add del mod">
          <ac:chgData name="Selvaganapathy D" userId="a502dd995fb6e7e8" providerId="LiveId" clId="{E65065F6-52C7-4E1E-B1CA-BE8AFC9FA616}" dt="2022-03-17T08:49:17.851" v="700" actId="478"/>
          <ac:spMkLst>
            <pc:docMk/>
            <pc:sldMk cId="1679541745" sldId="286"/>
            <ac:spMk id="14" creationId="{11D13372-AA6D-43B3-919D-345F57867215}"/>
          </ac:spMkLst>
        </pc:spChg>
        <pc:spChg chg="add mod">
          <ac:chgData name="Selvaganapathy D" userId="a502dd995fb6e7e8" providerId="LiveId" clId="{E65065F6-52C7-4E1E-B1CA-BE8AFC9FA616}" dt="2022-03-17T09:40:57.942" v="984" actId="13926"/>
          <ac:spMkLst>
            <pc:docMk/>
            <pc:sldMk cId="1679541745" sldId="286"/>
            <ac:spMk id="21" creationId="{D16095AD-C544-431A-AD99-C41F491AB0CB}"/>
          </ac:spMkLst>
        </pc:spChg>
        <pc:picChg chg="add del mod">
          <ac:chgData name="Selvaganapathy D" userId="a502dd995fb6e7e8" providerId="LiveId" clId="{E65065F6-52C7-4E1E-B1CA-BE8AFC9FA616}" dt="2022-03-17T08:49:25.940" v="703" actId="478"/>
          <ac:picMkLst>
            <pc:docMk/>
            <pc:sldMk cId="1679541745" sldId="286"/>
            <ac:picMk id="4" creationId="{0E0E0B50-DC31-41FB-A930-BE5FFFE5F240}"/>
          </ac:picMkLst>
        </pc:picChg>
        <pc:picChg chg="del">
          <ac:chgData name="Selvaganapathy D" userId="a502dd995fb6e7e8" providerId="LiveId" clId="{E65065F6-52C7-4E1E-B1CA-BE8AFC9FA616}" dt="2022-03-17T06:44:17.679" v="401" actId="478"/>
          <ac:picMkLst>
            <pc:docMk/>
            <pc:sldMk cId="1679541745" sldId="286"/>
            <ac:picMk id="5" creationId="{EEB574FA-3C7A-4195-887B-A873DDF97210}"/>
          </ac:picMkLst>
        </pc:picChg>
        <pc:picChg chg="add del mod">
          <ac:chgData name="Selvaganapathy D" userId="a502dd995fb6e7e8" providerId="LiveId" clId="{E65065F6-52C7-4E1E-B1CA-BE8AFC9FA616}" dt="2022-03-17T08:49:20.304" v="701" actId="478"/>
          <ac:picMkLst>
            <pc:docMk/>
            <pc:sldMk cId="1679541745" sldId="286"/>
            <ac:picMk id="12" creationId="{9651FEBD-29AE-4281-A2BD-096290D40A0F}"/>
          </ac:picMkLst>
        </pc:picChg>
        <pc:picChg chg="add del mod">
          <ac:chgData name="Selvaganapathy D" userId="a502dd995fb6e7e8" providerId="LiveId" clId="{E65065F6-52C7-4E1E-B1CA-BE8AFC9FA616}" dt="2022-03-17T08:49:13.872" v="699" actId="478"/>
          <ac:picMkLst>
            <pc:docMk/>
            <pc:sldMk cId="1679541745" sldId="286"/>
            <ac:picMk id="16" creationId="{482C2BEC-B8D7-40B6-AE8F-B93D92045725}"/>
          </ac:picMkLst>
        </pc:picChg>
        <pc:picChg chg="add del mod">
          <ac:chgData name="Selvaganapathy D" userId="a502dd995fb6e7e8" providerId="LiveId" clId="{E65065F6-52C7-4E1E-B1CA-BE8AFC9FA616}" dt="2022-03-17T09:28:59.912" v="708" actId="478"/>
          <ac:picMkLst>
            <pc:docMk/>
            <pc:sldMk cId="1679541745" sldId="286"/>
            <ac:picMk id="18" creationId="{AF73AF52-C6B2-43F5-899A-5122E1E7750A}"/>
          </ac:picMkLst>
        </pc:picChg>
        <pc:picChg chg="add mod">
          <ac:chgData name="Selvaganapathy D" userId="a502dd995fb6e7e8" providerId="LiveId" clId="{E65065F6-52C7-4E1E-B1CA-BE8AFC9FA616}" dt="2022-03-17T09:41:05.347" v="987" actId="1076"/>
          <ac:picMkLst>
            <pc:docMk/>
            <pc:sldMk cId="1679541745" sldId="286"/>
            <ac:picMk id="20" creationId="{69E10242-7ED7-4F6D-BFB1-7FA373501B22}"/>
          </ac:picMkLst>
        </pc:picChg>
        <pc:cxnChg chg="add del mod">
          <ac:chgData name="Selvaganapathy D" userId="a502dd995fb6e7e8" providerId="LiveId" clId="{E65065F6-52C7-4E1E-B1CA-BE8AFC9FA616}" dt="2022-03-17T08:49:29.051" v="704" actId="478"/>
          <ac:cxnSpMkLst>
            <pc:docMk/>
            <pc:sldMk cId="1679541745" sldId="286"/>
            <ac:cxnSpMk id="9" creationId="{6BF40D27-8BA9-44A6-9422-A370E95A66A9}"/>
          </ac:cxnSpMkLst>
        </pc:cxnChg>
        <pc:cxnChg chg="del">
          <ac:chgData name="Selvaganapathy D" userId="a502dd995fb6e7e8" providerId="LiveId" clId="{E65065F6-52C7-4E1E-B1CA-BE8AFC9FA616}" dt="2022-03-17T06:45:09.286" v="410" actId="478"/>
          <ac:cxnSpMkLst>
            <pc:docMk/>
            <pc:sldMk cId="1679541745" sldId="286"/>
            <ac:cxnSpMk id="10" creationId="{7E0B857F-219C-47F9-8A63-7949C60A4A80}"/>
          </ac:cxnSpMkLst>
        </pc:cxnChg>
      </pc:sldChg>
      <pc:sldChg chg="del">
        <pc:chgData name="Selvaganapathy D" userId="a502dd995fb6e7e8" providerId="LiveId" clId="{E65065F6-52C7-4E1E-B1CA-BE8AFC9FA616}" dt="2022-03-17T05:19:11.366" v="0" actId="47"/>
        <pc:sldMkLst>
          <pc:docMk/>
          <pc:sldMk cId="2608366015" sldId="287"/>
        </pc:sldMkLst>
      </pc:sldChg>
      <pc:sldChg chg="del">
        <pc:chgData name="Selvaganapathy D" userId="a502dd995fb6e7e8" providerId="LiveId" clId="{E65065F6-52C7-4E1E-B1CA-BE8AFC9FA616}" dt="2022-03-17T05:19:13.277" v="1" actId="47"/>
        <pc:sldMkLst>
          <pc:docMk/>
          <pc:sldMk cId="3838433825" sldId="288"/>
        </pc:sldMkLst>
      </pc:sldChg>
      <pc:sldChg chg="addSp delSp modSp mod">
        <pc:chgData name="Selvaganapathy D" userId="a502dd995fb6e7e8" providerId="LiveId" clId="{E65065F6-52C7-4E1E-B1CA-BE8AFC9FA616}" dt="2022-03-17T06:36:38.636" v="330" actId="1076"/>
        <pc:sldMkLst>
          <pc:docMk/>
          <pc:sldMk cId="3990885903" sldId="289"/>
        </pc:sldMkLst>
        <pc:spChg chg="del">
          <ac:chgData name="Selvaganapathy D" userId="a502dd995fb6e7e8" providerId="LiveId" clId="{E65065F6-52C7-4E1E-B1CA-BE8AFC9FA616}" dt="2022-03-17T05:36:58.913" v="3" actId="478"/>
          <ac:spMkLst>
            <pc:docMk/>
            <pc:sldMk cId="3990885903" sldId="289"/>
            <ac:spMk id="2" creationId="{37EE5D9E-DE67-4D87-A07C-649A0AEFB9DA}"/>
          </ac:spMkLst>
        </pc:spChg>
        <pc:spChg chg="del">
          <ac:chgData name="Selvaganapathy D" userId="a502dd995fb6e7e8" providerId="LiveId" clId="{E65065F6-52C7-4E1E-B1CA-BE8AFC9FA616}" dt="2022-03-17T05:36:55.945" v="2" actId="478"/>
          <ac:spMkLst>
            <pc:docMk/>
            <pc:sldMk cId="3990885903" sldId="289"/>
            <ac:spMk id="3" creationId="{81539829-BBB4-430D-ACCC-A1588AC71386}"/>
          </ac:spMkLst>
        </pc:spChg>
        <pc:spChg chg="add mod">
          <ac:chgData name="Selvaganapathy D" userId="a502dd995fb6e7e8" providerId="LiveId" clId="{E65065F6-52C7-4E1E-B1CA-BE8AFC9FA616}" dt="2022-03-17T06:31:10.706" v="231" actId="1076"/>
          <ac:spMkLst>
            <pc:docMk/>
            <pc:sldMk cId="3990885903" sldId="289"/>
            <ac:spMk id="13" creationId="{D5A929F7-B6AD-4515-B192-A66216885E57}"/>
          </ac:spMkLst>
        </pc:spChg>
        <pc:spChg chg="add del mod">
          <ac:chgData name="Selvaganapathy D" userId="a502dd995fb6e7e8" providerId="LiveId" clId="{E65065F6-52C7-4E1E-B1CA-BE8AFC9FA616}" dt="2022-03-17T06:27:09.799" v="210" actId="478"/>
          <ac:spMkLst>
            <pc:docMk/>
            <pc:sldMk cId="3990885903" sldId="289"/>
            <ac:spMk id="16" creationId="{D0027CF6-35D3-4481-8DDD-38780B708CAE}"/>
          </ac:spMkLst>
        </pc:spChg>
        <pc:spChg chg="add del mod">
          <ac:chgData name="Selvaganapathy D" userId="a502dd995fb6e7e8" providerId="LiveId" clId="{E65065F6-52C7-4E1E-B1CA-BE8AFC9FA616}" dt="2022-03-17T06:32:26.464" v="249" actId="14100"/>
          <ac:spMkLst>
            <pc:docMk/>
            <pc:sldMk cId="3990885903" sldId="289"/>
            <ac:spMk id="20" creationId="{64E65D4C-5C3C-40CA-9049-573E096D4308}"/>
          </ac:spMkLst>
        </pc:spChg>
        <pc:spChg chg="add del mod">
          <ac:chgData name="Selvaganapathy D" userId="a502dd995fb6e7e8" providerId="LiveId" clId="{E65065F6-52C7-4E1E-B1CA-BE8AFC9FA616}" dt="2022-03-17T06:32:21.285" v="248" actId="1076"/>
          <ac:spMkLst>
            <pc:docMk/>
            <pc:sldMk cId="3990885903" sldId="289"/>
            <ac:spMk id="21" creationId="{276E5083-B8D9-45A0-94EB-7280620FADA5}"/>
          </ac:spMkLst>
        </pc:spChg>
        <pc:spChg chg="add mod">
          <ac:chgData name="Selvaganapathy D" userId="a502dd995fb6e7e8" providerId="LiveId" clId="{E65065F6-52C7-4E1E-B1CA-BE8AFC9FA616}" dt="2022-03-17T06:35:11.091" v="323" actId="113"/>
          <ac:spMkLst>
            <pc:docMk/>
            <pc:sldMk cId="3990885903" sldId="289"/>
            <ac:spMk id="27" creationId="{4E0D280B-D308-457D-9D30-5BA9EAF7B73A}"/>
          </ac:spMkLst>
        </pc:spChg>
        <pc:picChg chg="add del mod">
          <ac:chgData name="Selvaganapathy D" userId="a502dd995fb6e7e8" providerId="LiveId" clId="{E65065F6-52C7-4E1E-B1CA-BE8AFC9FA616}" dt="2022-03-17T06:31:55.687" v="243" actId="478"/>
          <ac:picMkLst>
            <pc:docMk/>
            <pc:sldMk cId="3990885903" sldId="289"/>
            <ac:picMk id="10" creationId="{2F6E2779-E72D-4616-A048-DD9A4833D59D}"/>
          </ac:picMkLst>
        </pc:picChg>
        <pc:picChg chg="add mod">
          <ac:chgData name="Selvaganapathy D" userId="a502dd995fb6e7e8" providerId="LiveId" clId="{E65065F6-52C7-4E1E-B1CA-BE8AFC9FA616}" dt="2022-03-17T06:31:13.658" v="232" actId="1076"/>
          <ac:picMkLst>
            <pc:docMk/>
            <pc:sldMk cId="3990885903" sldId="289"/>
            <ac:picMk id="12" creationId="{F21C8612-225C-4808-8600-DA6FBD8B8AC5}"/>
          </ac:picMkLst>
        </pc:picChg>
        <pc:picChg chg="add del mod">
          <ac:chgData name="Selvaganapathy D" userId="a502dd995fb6e7e8" providerId="LiveId" clId="{E65065F6-52C7-4E1E-B1CA-BE8AFC9FA616}" dt="2022-03-17T06:32:06.196" v="245" actId="14100"/>
          <ac:picMkLst>
            <pc:docMk/>
            <pc:sldMk cId="3990885903" sldId="289"/>
            <ac:picMk id="15" creationId="{2E79C5E6-296F-402F-A38D-ED02FF81B982}"/>
          </ac:picMkLst>
        </pc:picChg>
        <pc:picChg chg="add del mod">
          <ac:chgData name="Selvaganapathy D" userId="a502dd995fb6e7e8" providerId="LiveId" clId="{E65065F6-52C7-4E1E-B1CA-BE8AFC9FA616}" dt="2022-03-17T06:28:03.682" v="221" actId="21"/>
          <ac:picMkLst>
            <pc:docMk/>
            <pc:sldMk cId="3990885903" sldId="289"/>
            <ac:picMk id="23" creationId="{0B495864-E8DC-4E14-B503-A89BE66350F0}"/>
          </ac:picMkLst>
        </pc:picChg>
        <pc:picChg chg="add mod">
          <ac:chgData name="Selvaganapathy D" userId="a502dd995fb6e7e8" providerId="LiveId" clId="{E65065F6-52C7-4E1E-B1CA-BE8AFC9FA616}" dt="2022-03-17T06:35:28.604" v="324" actId="1076"/>
          <ac:picMkLst>
            <pc:docMk/>
            <pc:sldMk cId="3990885903" sldId="289"/>
            <ac:picMk id="26" creationId="{77B163E0-EAF1-496F-A6E2-442C9A9969E5}"/>
          </ac:picMkLst>
        </pc:picChg>
        <pc:picChg chg="add mod">
          <ac:chgData name="Selvaganapathy D" userId="a502dd995fb6e7e8" providerId="LiveId" clId="{E65065F6-52C7-4E1E-B1CA-BE8AFC9FA616}" dt="2022-03-17T06:36:38.636" v="330" actId="1076"/>
          <ac:picMkLst>
            <pc:docMk/>
            <pc:sldMk cId="3990885903" sldId="289"/>
            <ac:picMk id="29" creationId="{65467D2E-E9FA-4C4B-9BF8-E116B4F00649}"/>
          </ac:picMkLst>
        </pc:picChg>
        <pc:inkChg chg="add del">
          <ac:chgData name="Selvaganapathy D" userId="a502dd995fb6e7e8" providerId="LiveId" clId="{E65065F6-52C7-4E1E-B1CA-BE8AFC9FA616}" dt="2022-03-17T06:21:02.864" v="195" actId="9405"/>
          <ac:inkMkLst>
            <pc:docMk/>
            <pc:sldMk cId="3990885903" sldId="289"/>
            <ac:inkMk id="17" creationId="{63FCB2C5-4FD5-471D-A727-F4C90C449FA2}"/>
          </ac:inkMkLst>
        </pc:inkChg>
        <pc:inkChg chg="add del">
          <ac:chgData name="Selvaganapathy D" userId="a502dd995fb6e7e8" providerId="LiveId" clId="{E65065F6-52C7-4E1E-B1CA-BE8AFC9FA616}" dt="2022-03-17T06:21:02.440" v="194" actId="9405"/>
          <ac:inkMkLst>
            <pc:docMk/>
            <pc:sldMk cId="3990885903" sldId="289"/>
            <ac:inkMk id="18" creationId="{D773F283-57E8-4BA1-8922-28C104C69476}"/>
          </ac:inkMkLst>
        </pc:inkChg>
        <pc:inkChg chg="add del">
          <ac:chgData name="Selvaganapathy D" userId="a502dd995fb6e7e8" providerId="LiveId" clId="{E65065F6-52C7-4E1E-B1CA-BE8AFC9FA616}" dt="2022-03-17T06:18:43.186" v="193" actId="9405"/>
          <ac:inkMkLst>
            <pc:docMk/>
            <pc:sldMk cId="3990885903" sldId="289"/>
            <ac:inkMk id="19" creationId="{15D1C051-2E44-4AB6-8939-FC00CDFC1765}"/>
          </ac:inkMkLst>
        </pc:inkChg>
        <pc:cxnChg chg="add del mod">
          <ac:chgData name="Selvaganapathy D" userId="a502dd995fb6e7e8" providerId="LiveId" clId="{E65065F6-52C7-4E1E-B1CA-BE8AFC9FA616}" dt="2022-03-17T05:37:27.289" v="6" actId="478"/>
          <ac:cxnSpMkLst>
            <pc:docMk/>
            <pc:sldMk cId="3990885903" sldId="289"/>
            <ac:cxnSpMk id="5" creationId="{241D65AA-5820-478F-BE6E-CC4E063B96D3}"/>
          </ac:cxnSpMkLst>
        </pc:cxnChg>
        <pc:cxnChg chg="add del">
          <ac:chgData name="Selvaganapathy D" userId="a502dd995fb6e7e8" providerId="LiveId" clId="{E65065F6-52C7-4E1E-B1CA-BE8AFC9FA616}" dt="2022-03-17T06:29:55.655" v="227" actId="478"/>
          <ac:cxnSpMkLst>
            <pc:docMk/>
            <pc:sldMk cId="3990885903" sldId="289"/>
            <ac:cxnSpMk id="8" creationId="{12E24C8A-A6D3-4E16-919F-29C50F823C3B}"/>
          </ac:cxnSpMkLst>
        </pc:cxnChg>
        <pc:cxnChg chg="add mod">
          <ac:chgData name="Selvaganapathy D" userId="a502dd995fb6e7e8" providerId="LiveId" clId="{E65065F6-52C7-4E1E-B1CA-BE8AFC9FA616}" dt="2022-03-17T06:33:30.162" v="256" actId="1076"/>
          <ac:cxnSpMkLst>
            <pc:docMk/>
            <pc:sldMk cId="3990885903" sldId="289"/>
            <ac:cxnSpMk id="25" creationId="{5118D806-72FC-406F-B3C6-B2023CF1F121}"/>
          </ac:cxnSpMkLst>
        </pc:cxnChg>
      </pc:sldChg>
      <pc:sldChg chg="addSp delSp modSp mod">
        <pc:chgData name="Selvaganapathy D" userId="a502dd995fb6e7e8" providerId="LiveId" clId="{E65065F6-52C7-4E1E-B1CA-BE8AFC9FA616}" dt="2022-03-17T06:44:59.691" v="407" actId="1076"/>
        <pc:sldMkLst>
          <pc:docMk/>
          <pc:sldMk cId="2848583567" sldId="290"/>
        </pc:sldMkLst>
        <pc:spChg chg="del">
          <ac:chgData name="Selvaganapathy D" userId="a502dd995fb6e7e8" providerId="LiveId" clId="{E65065F6-52C7-4E1E-B1CA-BE8AFC9FA616}" dt="2022-03-17T06:28:15.624" v="223" actId="478"/>
          <ac:spMkLst>
            <pc:docMk/>
            <pc:sldMk cId="2848583567" sldId="290"/>
            <ac:spMk id="2" creationId="{8AC5BA7F-7A0D-4984-B232-4D8035B17219}"/>
          </ac:spMkLst>
        </pc:spChg>
        <pc:spChg chg="del">
          <ac:chgData name="Selvaganapathy D" userId="a502dd995fb6e7e8" providerId="LiveId" clId="{E65065F6-52C7-4E1E-B1CA-BE8AFC9FA616}" dt="2022-03-17T06:28:07.519" v="222" actId="478"/>
          <ac:spMkLst>
            <pc:docMk/>
            <pc:sldMk cId="2848583567" sldId="290"/>
            <ac:spMk id="3" creationId="{348346C6-B563-48C4-B75E-AD878CF36D4A}"/>
          </ac:spMkLst>
        </pc:spChg>
        <pc:spChg chg="add mod">
          <ac:chgData name="Selvaganapathy D" userId="a502dd995fb6e7e8" providerId="LiveId" clId="{E65065F6-52C7-4E1E-B1CA-BE8AFC9FA616}" dt="2022-03-17T06:44:54.189" v="406" actId="1076"/>
          <ac:spMkLst>
            <pc:docMk/>
            <pc:sldMk cId="2848583567" sldId="290"/>
            <ac:spMk id="11" creationId="{EE8212E1-370D-474D-A6B6-646708E3BBB4}"/>
          </ac:spMkLst>
        </pc:spChg>
        <pc:spChg chg="add mod">
          <ac:chgData name="Selvaganapathy D" userId="a502dd995fb6e7e8" providerId="LiveId" clId="{E65065F6-52C7-4E1E-B1CA-BE8AFC9FA616}" dt="2022-03-17T06:44:31.173" v="402" actId="1076"/>
          <ac:spMkLst>
            <pc:docMk/>
            <pc:sldMk cId="2848583567" sldId="290"/>
            <ac:spMk id="13" creationId="{C1BB8A2E-CF59-47C5-AFA8-D703274F1013}"/>
          </ac:spMkLst>
        </pc:spChg>
        <pc:picChg chg="add del mod">
          <ac:chgData name="Selvaganapathy D" userId="a502dd995fb6e7e8" providerId="LiveId" clId="{E65065F6-52C7-4E1E-B1CA-BE8AFC9FA616}" dt="2022-03-17T06:32:36.058" v="250" actId="21"/>
          <ac:picMkLst>
            <pc:docMk/>
            <pc:sldMk cId="2848583567" sldId="290"/>
            <ac:picMk id="4" creationId="{790BB5CD-BDFC-4477-A180-B7BF9763A033}"/>
          </ac:picMkLst>
        </pc:picChg>
        <pc:picChg chg="add del">
          <ac:chgData name="Selvaganapathy D" userId="a502dd995fb6e7e8" providerId="LiveId" clId="{E65065F6-52C7-4E1E-B1CA-BE8AFC9FA616}" dt="2022-03-17T06:37:14.998" v="332" actId="478"/>
          <ac:picMkLst>
            <pc:docMk/>
            <pc:sldMk cId="2848583567" sldId="290"/>
            <ac:picMk id="6" creationId="{FEB07C6E-6DB0-4750-9B5F-F01A91470291}"/>
          </ac:picMkLst>
        </pc:picChg>
        <pc:picChg chg="add mod">
          <ac:chgData name="Selvaganapathy D" userId="a502dd995fb6e7e8" providerId="LiveId" clId="{E65065F6-52C7-4E1E-B1CA-BE8AFC9FA616}" dt="2022-03-17T06:37:19.613" v="333"/>
          <ac:picMkLst>
            <pc:docMk/>
            <pc:sldMk cId="2848583567" sldId="290"/>
            <ac:picMk id="7" creationId="{5939F3E7-422A-4FFF-BEAB-69F3544CF11A}"/>
          </ac:picMkLst>
        </pc:picChg>
        <pc:picChg chg="add del mod">
          <ac:chgData name="Selvaganapathy D" userId="a502dd995fb6e7e8" providerId="LiveId" clId="{E65065F6-52C7-4E1E-B1CA-BE8AFC9FA616}" dt="2022-03-17T06:37:29.783" v="336" actId="478"/>
          <ac:picMkLst>
            <pc:docMk/>
            <pc:sldMk cId="2848583567" sldId="290"/>
            <ac:picMk id="8" creationId="{A5B86B70-0F0E-472A-B738-A544B7DE45D8}"/>
          </ac:picMkLst>
        </pc:picChg>
        <pc:picChg chg="add del mod">
          <ac:chgData name="Selvaganapathy D" userId="a502dd995fb6e7e8" providerId="LiveId" clId="{E65065F6-52C7-4E1E-B1CA-BE8AFC9FA616}" dt="2022-03-17T06:40:55.094" v="378" actId="478"/>
          <ac:picMkLst>
            <pc:docMk/>
            <pc:sldMk cId="2848583567" sldId="290"/>
            <ac:picMk id="9" creationId="{353BC4F2-FEB9-4856-9F32-B2A4FC9F4DC1}"/>
          </ac:picMkLst>
        </pc:picChg>
        <pc:picChg chg="add mod">
          <ac:chgData name="Selvaganapathy D" userId="a502dd995fb6e7e8" providerId="LiveId" clId="{E65065F6-52C7-4E1E-B1CA-BE8AFC9FA616}" dt="2022-03-17T06:41:06.644" v="382" actId="14100"/>
          <ac:picMkLst>
            <pc:docMk/>
            <pc:sldMk cId="2848583567" sldId="290"/>
            <ac:picMk id="19" creationId="{7F3D8223-1600-4F94-987F-4B5D85DCB2A9}"/>
          </ac:picMkLst>
        </pc:picChg>
        <pc:cxnChg chg="add mod">
          <ac:chgData name="Selvaganapathy D" userId="a502dd995fb6e7e8" providerId="LiveId" clId="{E65065F6-52C7-4E1E-B1CA-BE8AFC9FA616}" dt="2022-03-17T06:44:59.691" v="407" actId="1076"/>
          <ac:cxnSpMkLst>
            <pc:docMk/>
            <pc:sldMk cId="2848583567" sldId="290"/>
            <ac:cxnSpMk id="15" creationId="{3C543290-306B-4010-9A80-FB1C99BD62E9}"/>
          </ac:cxnSpMkLst>
        </pc:cxnChg>
        <pc:cxnChg chg="add del mod">
          <ac:chgData name="Selvaganapathy D" userId="a502dd995fb6e7e8" providerId="LiveId" clId="{E65065F6-52C7-4E1E-B1CA-BE8AFC9FA616}" dt="2022-03-17T06:41:13.847" v="384" actId="478"/>
          <ac:cxnSpMkLst>
            <pc:docMk/>
            <pc:sldMk cId="2848583567" sldId="290"/>
            <ac:cxnSpMk id="17" creationId="{4667ED87-DB6F-4C36-AFE4-5ABF5E1D839D}"/>
          </ac:cxnSpMkLst>
        </pc:cxnChg>
        <pc:cxnChg chg="add">
          <ac:chgData name="Selvaganapathy D" userId="a502dd995fb6e7e8" providerId="LiveId" clId="{E65065F6-52C7-4E1E-B1CA-BE8AFC9FA616}" dt="2022-03-17T06:41:23.935" v="385" actId="11529"/>
          <ac:cxnSpMkLst>
            <pc:docMk/>
            <pc:sldMk cId="2848583567" sldId="290"/>
            <ac:cxnSpMk id="21" creationId="{508C0705-5DAD-4721-B3BB-3125A080296E}"/>
          </ac:cxnSpMkLst>
        </pc:cxnChg>
      </pc:sldChg>
      <pc:sldChg chg="addSp delSp modSp mod">
        <pc:chgData name="Selvaganapathy D" userId="a502dd995fb6e7e8" providerId="LiveId" clId="{E65065F6-52C7-4E1E-B1CA-BE8AFC9FA616}" dt="2022-03-17T09:37:43.150" v="833" actId="1076"/>
        <pc:sldMkLst>
          <pc:docMk/>
          <pc:sldMk cId="1907543118" sldId="291"/>
        </pc:sldMkLst>
        <pc:spChg chg="add del mod">
          <ac:chgData name="Selvaganapathy D" userId="a502dd995fb6e7e8" providerId="LiveId" clId="{E65065F6-52C7-4E1E-B1CA-BE8AFC9FA616}" dt="2022-03-17T07:10:31.746" v="420"/>
          <ac:spMkLst>
            <pc:docMk/>
            <pc:sldMk cId="1907543118" sldId="291"/>
            <ac:spMk id="4" creationId="{2C777C0C-D375-4F13-B8EE-D1F754553203}"/>
          </ac:spMkLst>
        </pc:spChg>
        <pc:spChg chg="add mod">
          <ac:chgData name="Selvaganapathy D" userId="a502dd995fb6e7e8" providerId="LiveId" clId="{E65065F6-52C7-4E1E-B1CA-BE8AFC9FA616}" dt="2022-03-17T07:10:59.054" v="428" actId="1076"/>
          <ac:spMkLst>
            <pc:docMk/>
            <pc:sldMk cId="1907543118" sldId="291"/>
            <ac:spMk id="7" creationId="{30972B46-815D-4675-B62A-1D5F6ABDFD6E}"/>
          </ac:spMkLst>
        </pc:spChg>
        <pc:spChg chg="add mod">
          <ac:chgData name="Selvaganapathy D" userId="a502dd995fb6e7e8" providerId="LiveId" clId="{E65065F6-52C7-4E1E-B1CA-BE8AFC9FA616}" dt="2022-03-17T07:18:34.090" v="469" actId="14100"/>
          <ac:spMkLst>
            <pc:docMk/>
            <pc:sldMk cId="1907543118" sldId="291"/>
            <ac:spMk id="12" creationId="{5F1968AE-DE8C-4E67-B645-FF535EF1BFB8}"/>
          </ac:spMkLst>
        </pc:spChg>
        <pc:spChg chg="add mod">
          <ac:chgData name="Selvaganapathy D" userId="a502dd995fb6e7e8" providerId="LiveId" clId="{E65065F6-52C7-4E1E-B1CA-BE8AFC9FA616}" dt="2022-03-17T07:20:30.003" v="476" actId="207"/>
          <ac:spMkLst>
            <pc:docMk/>
            <pc:sldMk cId="1907543118" sldId="291"/>
            <ac:spMk id="15" creationId="{CDC3A15C-AABB-4641-9095-A85B3EC7441A}"/>
          </ac:spMkLst>
        </pc:spChg>
        <pc:spChg chg="add mod">
          <ac:chgData name="Selvaganapathy D" userId="a502dd995fb6e7e8" providerId="LiveId" clId="{E65065F6-52C7-4E1E-B1CA-BE8AFC9FA616}" dt="2022-03-17T07:20:39.991" v="478" actId="1076"/>
          <ac:spMkLst>
            <pc:docMk/>
            <pc:sldMk cId="1907543118" sldId="291"/>
            <ac:spMk id="16" creationId="{C2C53165-89B6-492B-A3BA-D2ABB2F4FD59}"/>
          </ac:spMkLst>
        </pc:spChg>
        <pc:picChg chg="add mod">
          <ac:chgData name="Selvaganapathy D" userId="a502dd995fb6e7e8" providerId="LiveId" clId="{E65065F6-52C7-4E1E-B1CA-BE8AFC9FA616}" dt="2022-03-17T09:37:43.150" v="833" actId="1076"/>
          <ac:picMkLst>
            <pc:docMk/>
            <pc:sldMk cId="1907543118" sldId="291"/>
            <ac:picMk id="3" creationId="{80D75435-0DEC-4ABA-B402-1E778B4AE32E}"/>
          </ac:picMkLst>
        </pc:picChg>
        <pc:picChg chg="add mod">
          <ac:chgData name="Selvaganapathy D" userId="a502dd995fb6e7e8" providerId="LiveId" clId="{E65065F6-52C7-4E1E-B1CA-BE8AFC9FA616}" dt="2022-03-17T09:37:40.654" v="831" actId="1076"/>
          <ac:picMkLst>
            <pc:docMk/>
            <pc:sldMk cId="1907543118" sldId="291"/>
            <ac:picMk id="9" creationId="{AF14DF1C-BE66-479C-9E5B-A7EE28FDA0FB}"/>
          </ac:picMkLst>
        </pc:picChg>
        <pc:picChg chg="add mod">
          <ac:chgData name="Selvaganapathy D" userId="a502dd995fb6e7e8" providerId="LiveId" clId="{E65065F6-52C7-4E1E-B1CA-BE8AFC9FA616}" dt="2022-03-17T09:37:38.768" v="830" actId="1076"/>
          <ac:picMkLst>
            <pc:docMk/>
            <pc:sldMk cId="1907543118" sldId="291"/>
            <ac:picMk id="14" creationId="{1EFD43D2-B241-4401-811D-75510069F572}"/>
          </ac:picMkLst>
        </pc:picChg>
        <pc:cxnChg chg="add">
          <ac:chgData name="Selvaganapathy D" userId="a502dd995fb6e7e8" providerId="LiveId" clId="{E65065F6-52C7-4E1E-B1CA-BE8AFC9FA616}" dt="2022-03-17T07:10:31.112" v="418" actId="11529"/>
          <ac:cxnSpMkLst>
            <pc:docMk/>
            <pc:sldMk cId="1907543118" sldId="291"/>
            <ac:cxnSpMk id="6" creationId="{065EE5BD-80D2-48D1-B0E1-A127A0F4705E}"/>
          </ac:cxnSpMkLst>
        </pc:cxnChg>
        <pc:cxnChg chg="add">
          <ac:chgData name="Selvaganapathy D" userId="a502dd995fb6e7e8" providerId="LiveId" clId="{E65065F6-52C7-4E1E-B1CA-BE8AFC9FA616}" dt="2022-03-17T07:17:30.533" v="435" actId="11529"/>
          <ac:cxnSpMkLst>
            <pc:docMk/>
            <pc:sldMk cId="1907543118" sldId="291"/>
            <ac:cxnSpMk id="11" creationId="{42ABD875-32E6-4FFC-BEE4-D2E49232AA60}"/>
          </ac:cxnSpMkLst>
        </pc:cxnChg>
      </pc:sldChg>
      <pc:sldChg chg="addSp delSp modSp new mod">
        <pc:chgData name="Selvaganapathy D" userId="a502dd995fb6e7e8" providerId="LiveId" clId="{E65065F6-52C7-4E1E-B1CA-BE8AFC9FA616}" dt="2022-03-17T09:43:52.431" v="1046" actId="13926"/>
        <pc:sldMkLst>
          <pc:docMk/>
          <pc:sldMk cId="2870719516" sldId="292"/>
        </pc:sldMkLst>
        <pc:spChg chg="del">
          <ac:chgData name="Selvaganapathy D" userId="a502dd995fb6e7e8" providerId="LiveId" clId="{E65065F6-52C7-4E1E-B1CA-BE8AFC9FA616}" dt="2022-03-17T09:32:06.473" v="713" actId="478"/>
          <ac:spMkLst>
            <pc:docMk/>
            <pc:sldMk cId="2870719516" sldId="292"/>
            <ac:spMk id="2" creationId="{A0AF4672-3B96-4320-8FE3-90D04AA033E1}"/>
          </ac:spMkLst>
        </pc:spChg>
        <pc:spChg chg="del">
          <ac:chgData name="Selvaganapathy D" userId="a502dd995fb6e7e8" providerId="LiveId" clId="{E65065F6-52C7-4E1E-B1CA-BE8AFC9FA616}" dt="2022-03-17T09:32:08.824" v="714" actId="478"/>
          <ac:spMkLst>
            <pc:docMk/>
            <pc:sldMk cId="2870719516" sldId="292"/>
            <ac:spMk id="3" creationId="{48C58933-E5F0-405E-BCA6-4BB16C8CACFD}"/>
          </ac:spMkLst>
        </pc:spChg>
        <pc:spChg chg="add mod">
          <ac:chgData name="Selvaganapathy D" userId="a502dd995fb6e7e8" providerId="LiveId" clId="{E65065F6-52C7-4E1E-B1CA-BE8AFC9FA616}" dt="2022-03-17T09:34:14.943" v="793" actId="13926"/>
          <ac:spMkLst>
            <pc:docMk/>
            <pc:sldMk cId="2870719516" sldId="292"/>
            <ac:spMk id="12" creationId="{CFE2B9B8-1A91-413E-8458-1D7A90847BA6}"/>
          </ac:spMkLst>
        </pc:spChg>
        <pc:spChg chg="add mod">
          <ac:chgData name="Selvaganapathy D" userId="a502dd995fb6e7e8" providerId="LiveId" clId="{E65065F6-52C7-4E1E-B1CA-BE8AFC9FA616}" dt="2022-03-17T09:34:17.626" v="794" actId="113"/>
          <ac:spMkLst>
            <pc:docMk/>
            <pc:sldMk cId="2870719516" sldId="292"/>
            <ac:spMk id="13" creationId="{CAF93BAA-E9C5-480D-93D4-4CA46DC3A307}"/>
          </ac:spMkLst>
        </pc:spChg>
        <pc:spChg chg="add mod">
          <ac:chgData name="Selvaganapathy D" userId="a502dd995fb6e7e8" providerId="LiveId" clId="{E65065F6-52C7-4E1E-B1CA-BE8AFC9FA616}" dt="2022-03-17T09:43:52.431" v="1046" actId="13926"/>
          <ac:spMkLst>
            <pc:docMk/>
            <pc:sldMk cId="2870719516" sldId="292"/>
            <ac:spMk id="14" creationId="{4B3387F5-596C-4479-9A7B-402243DFCF01}"/>
          </ac:spMkLst>
        </pc:spChg>
        <pc:picChg chg="add mod">
          <ac:chgData name="Selvaganapathy D" userId="a502dd995fb6e7e8" providerId="LiveId" clId="{E65065F6-52C7-4E1E-B1CA-BE8AFC9FA616}" dt="2022-03-17T09:42:47.028" v="988" actId="1076"/>
          <ac:picMkLst>
            <pc:docMk/>
            <pc:sldMk cId="2870719516" sldId="292"/>
            <ac:picMk id="5" creationId="{42FE9ADB-EA23-4E7D-BDB5-91C3806B8A38}"/>
          </ac:picMkLst>
        </pc:picChg>
        <pc:picChg chg="add mod">
          <ac:chgData name="Selvaganapathy D" userId="a502dd995fb6e7e8" providerId="LiveId" clId="{E65065F6-52C7-4E1E-B1CA-BE8AFC9FA616}" dt="2022-03-17T09:32:44.073" v="721" actId="1076"/>
          <ac:picMkLst>
            <pc:docMk/>
            <pc:sldMk cId="2870719516" sldId="292"/>
            <ac:picMk id="7" creationId="{6FE583E5-0D25-4946-8914-F5E38E986DA2}"/>
          </ac:picMkLst>
        </pc:picChg>
        <pc:cxnChg chg="add mod">
          <ac:chgData name="Selvaganapathy D" userId="a502dd995fb6e7e8" providerId="LiveId" clId="{E65065F6-52C7-4E1E-B1CA-BE8AFC9FA616}" dt="2022-03-17T09:43:04.446" v="990" actId="14100"/>
          <ac:cxnSpMkLst>
            <pc:docMk/>
            <pc:sldMk cId="2870719516" sldId="292"/>
            <ac:cxnSpMk id="9" creationId="{21AA4EAF-C649-480F-884C-5ED7F59D9973}"/>
          </ac:cxnSpMkLst>
        </pc:cxnChg>
        <pc:cxnChg chg="add">
          <ac:chgData name="Selvaganapathy D" userId="a502dd995fb6e7e8" providerId="LiveId" clId="{E65065F6-52C7-4E1E-B1CA-BE8AFC9FA616}" dt="2022-03-17T09:33:12.735" v="723" actId="11529"/>
          <ac:cxnSpMkLst>
            <pc:docMk/>
            <pc:sldMk cId="2870719516" sldId="292"/>
            <ac:cxnSpMk id="11" creationId="{8203D1DB-EE6A-4341-B17F-0A3FD012CCCA}"/>
          </ac:cxnSpMkLst>
        </pc:cxnChg>
      </pc:sldChg>
      <pc:sldChg chg="addSp delSp modSp new mod">
        <pc:chgData name="Selvaganapathy D" userId="a502dd995fb6e7e8" providerId="LiveId" clId="{E65065F6-52C7-4E1E-B1CA-BE8AFC9FA616}" dt="2022-03-17T09:37:09.920" v="829" actId="20577"/>
        <pc:sldMkLst>
          <pc:docMk/>
          <pc:sldMk cId="3204453665" sldId="293"/>
        </pc:sldMkLst>
        <pc:spChg chg="del">
          <ac:chgData name="Selvaganapathy D" userId="a502dd995fb6e7e8" providerId="LiveId" clId="{E65065F6-52C7-4E1E-B1CA-BE8AFC9FA616}" dt="2022-03-17T09:36:20.799" v="796" actId="478"/>
          <ac:spMkLst>
            <pc:docMk/>
            <pc:sldMk cId="3204453665" sldId="293"/>
            <ac:spMk id="2" creationId="{F18F9620-27A6-4C9C-94B5-11355B7FC72E}"/>
          </ac:spMkLst>
        </pc:spChg>
        <pc:spChg chg="del">
          <ac:chgData name="Selvaganapathy D" userId="a502dd995fb6e7e8" providerId="LiveId" clId="{E65065F6-52C7-4E1E-B1CA-BE8AFC9FA616}" dt="2022-03-17T09:36:23.552" v="797" actId="478"/>
          <ac:spMkLst>
            <pc:docMk/>
            <pc:sldMk cId="3204453665" sldId="293"/>
            <ac:spMk id="3" creationId="{0F3EF431-D8EC-4486-9230-9542F85BBC88}"/>
          </ac:spMkLst>
        </pc:spChg>
        <pc:spChg chg="add mod">
          <ac:chgData name="Selvaganapathy D" userId="a502dd995fb6e7e8" providerId="LiveId" clId="{E65065F6-52C7-4E1E-B1CA-BE8AFC9FA616}" dt="2022-03-17T09:37:09.920" v="829" actId="20577"/>
          <ac:spMkLst>
            <pc:docMk/>
            <pc:sldMk cId="3204453665" sldId="293"/>
            <ac:spMk id="6" creationId="{2ECDCF21-BC53-41E3-8E44-CB9308179DA0}"/>
          </ac:spMkLst>
        </pc:spChg>
        <pc:picChg chg="add mod">
          <ac:chgData name="Selvaganapathy D" userId="a502dd995fb6e7e8" providerId="LiveId" clId="{E65065F6-52C7-4E1E-B1CA-BE8AFC9FA616}" dt="2022-03-17T09:36:28.890" v="799" actId="1076"/>
          <ac:picMkLst>
            <pc:docMk/>
            <pc:sldMk cId="3204453665" sldId="293"/>
            <ac:picMk id="5" creationId="{3012A2DC-E9D3-4B8F-B313-B2A344BA48C4}"/>
          </ac:picMkLst>
        </pc:picChg>
      </pc:sldChg>
      <pc:sldChg chg="addSp delSp modSp new mod">
        <pc:chgData name="Selvaganapathy D" userId="a502dd995fb6e7e8" providerId="LiveId" clId="{E65065F6-52C7-4E1E-B1CA-BE8AFC9FA616}" dt="2022-03-17T10:07:50.897" v="1273" actId="1076"/>
        <pc:sldMkLst>
          <pc:docMk/>
          <pc:sldMk cId="909375961" sldId="294"/>
        </pc:sldMkLst>
        <pc:spChg chg="del">
          <ac:chgData name="Selvaganapathy D" userId="a502dd995fb6e7e8" providerId="LiveId" clId="{E65065F6-52C7-4E1E-B1CA-BE8AFC9FA616}" dt="2022-03-17T09:52:12.454" v="1049" actId="478"/>
          <ac:spMkLst>
            <pc:docMk/>
            <pc:sldMk cId="909375961" sldId="294"/>
            <ac:spMk id="2" creationId="{6F8ABCDA-2E5A-444B-B86F-4EE9B98F0971}"/>
          </ac:spMkLst>
        </pc:spChg>
        <pc:spChg chg="del">
          <ac:chgData name="Selvaganapathy D" userId="a502dd995fb6e7e8" providerId="LiveId" clId="{E65065F6-52C7-4E1E-B1CA-BE8AFC9FA616}" dt="2022-03-17T09:52:10.487" v="1048" actId="478"/>
          <ac:spMkLst>
            <pc:docMk/>
            <pc:sldMk cId="909375961" sldId="294"/>
            <ac:spMk id="3" creationId="{D109AABD-CA59-4624-973F-D5DA674091E7}"/>
          </ac:spMkLst>
        </pc:spChg>
        <pc:spChg chg="add mod">
          <ac:chgData name="Selvaganapathy D" userId="a502dd995fb6e7e8" providerId="LiveId" clId="{E65065F6-52C7-4E1E-B1CA-BE8AFC9FA616}" dt="2022-03-17T09:53:27.439" v="1097" actId="20577"/>
          <ac:spMkLst>
            <pc:docMk/>
            <pc:sldMk cId="909375961" sldId="294"/>
            <ac:spMk id="4" creationId="{7DA7A5F3-2573-49C5-BB2F-542490DB2876}"/>
          </ac:spMkLst>
        </pc:spChg>
        <pc:spChg chg="add del mod">
          <ac:chgData name="Selvaganapathy D" userId="a502dd995fb6e7e8" providerId="LiveId" clId="{E65065F6-52C7-4E1E-B1CA-BE8AFC9FA616}" dt="2022-03-17T10:07:30.621" v="1264" actId="478"/>
          <ac:spMkLst>
            <pc:docMk/>
            <pc:sldMk cId="909375961" sldId="294"/>
            <ac:spMk id="9" creationId="{894F7FFF-F99A-4908-A5CB-6BFF40E46C00}"/>
          </ac:spMkLst>
        </pc:spChg>
        <pc:spChg chg="add mod">
          <ac:chgData name="Selvaganapathy D" userId="a502dd995fb6e7e8" providerId="LiveId" clId="{E65065F6-52C7-4E1E-B1CA-BE8AFC9FA616}" dt="2022-03-17T10:07:50.470" v="1272" actId="1076"/>
          <ac:spMkLst>
            <pc:docMk/>
            <pc:sldMk cId="909375961" sldId="294"/>
            <ac:spMk id="11" creationId="{7EE28156-F75E-4C26-906E-DB95D10C5906}"/>
          </ac:spMkLst>
        </pc:spChg>
        <pc:picChg chg="add del mod">
          <ac:chgData name="Selvaganapathy D" userId="a502dd995fb6e7e8" providerId="LiveId" clId="{E65065F6-52C7-4E1E-B1CA-BE8AFC9FA616}" dt="2022-03-17T10:07:10.597" v="1262" actId="478"/>
          <ac:picMkLst>
            <pc:docMk/>
            <pc:sldMk cId="909375961" sldId="294"/>
            <ac:picMk id="6" creationId="{73B17754-5A1F-46E7-B586-8C512A443DB4}"/>
          </ac:picMkLst>
        </pc:picChg>
        <pc:picChg chg="add mod">
          <ac:chgData name="Selvaganapathy D" userId="a502dd995fb6e7e8" providerId="LiveId" clId="{E65065F6-52C7-4E1E-B1CA-BE8AFC9FA616}" dt="2022-03-17T10:07:50.897" v="1273" actId="1076"/>
          <ac:picMkLst>
            <pc:docMk/>
            <pc:sldMk cId="909375961" sldId="294"/>
            <ac:picMk id="10" creationId="{CE559C67-73CF-4B71-AC8E-81F6E31C5992}"/>
          </ac:picMkLst>
        </pc:picChg>
        <pc:cxnChg chg="add del mod">
          <ac:chgData name="Selvaganapathy D" userId="a502dd995fb6e7e8" providerId="LiveId" clId="{E65065F6-52C7-4E1E-B1CA-BE8AFC9FA616}" dt="2022-03-17T10:07:32.462" v="1266" actId="478"/>
          <ac:cxnSpMkLst>
            <pc:docMk/>
            <pc:sldMk cId="909375961" sldId="294"/>
            <ac:cxnSpMk id="8" creationId="{F321BF8F-5F03-4307-A374-5E3712294EC5}"/>
          </ac:cxnSpMkLst>
        </pc:cxnChg>
      </pc:sldChg>
      <pc:sldChg chg="addSp delSp modSp new mod">
        <pc:chgData name="Selvaganapathy D" userId="a502dd995fb6e7e8" providerId="LiveId" clId="{E65065F6-52C7-4E1E-B1CA-BE8AFC9FA616}" dt="2022-03-17T10:08:32.758" v="1278" actId="14100"/>
        <pc:sldMkLst>
          <pc:docMk/>
          <pc:sldMk cId="597969675" sldId="295"/>
        </pc:sldMkLst>
        <pc:spChg chg="del">
          <ac:chgData name="Selvaganapathy D" userId="a502dd995fb6e7e8" providerId="LiveId" clId="{E65065F6-52C7-4E1E-B1CA-BE8AFC9FA616}" dt="2022-03-17T09:56:29.918" v="1141" actId="478"/>
          <ac:spMkLst>
            <pc:docMk/>
            <pc:sldMk cId="597969675" sldId="295"/>
            <ac:spMk id="2" creationId="{0EB39FF3-A186-4680-B79D-8B7994A683E6}"/>
          </ac:spMkLst>
        </pc:spChg>
        <pc:spChg chg="del">
          <ac:chgData name="Selvaganapathy D" userId="a502dd995fb6e7e8" providerId="LiveId" clId="{E65065F6-52C7-4E1E-B1CA-BE8AFC9FA616}" dt="2022-03-17T09:56:26.536" v="1140" actId="478"/>
          <ac:spMkLst>
            <pc:docMk/>
            <pc:sldMk cId="597969675" sldId="295"/>
            <ac:spMk id="3" creationId="{4C59584A-EF0D-473B-A8FF-AEF309E43E96}"/>
          </ac:spMkLst>
        </pc:spChg>
        <pc:spChg chg="add del mod">
          <ac:chgData name="Selvaganapathy D" userId="a502dd995fb6e7e8" providerId="LiveId" clId="{E65065F6-52C7-4E1E-B1CA-BE8AFC9FA616}" dt="2022-03-17T10:07:43.795" v="1270" actId="21"/>
          <ac:spMkLst>
            <pc:docMk/>
            <pc:sldMk cId="597969675" sldId="295"/>
            <ac:spMk id="6" creationId="{6F79799D-F06A-478B-9B4A-0D97DD66800E}"/>
          </ac:spMkLst>
        </pc:spChg>
        <pc:picChg chg="add del mod">
          <ac:chgData name="Selvaganapathy D" userId="a502dd995fb6e7e8" providerId="LiveId" clId="{E65065F6-52C7-4E1E-B1CA-BE8AFC9FA616}" dt="2022-03-17T10:07:36.053" v="1267" actId="21"/>
          <ac:picMkLst>
            <pc:docMk/>
            <pc:sldMk cId="597969675" sldId="295"/>
            <ac:picMk id="5" creationId="{36D61157-0BD5-49B0-871A-F887105C44DE}"/>
          </ac:picMkLst>
        </pc:picChg>
        <pc:picChg chg="add mod">
          <ac:chgData name="Selvaganapathy D" userId="a502dd995fb6e7e8" providerId="LiveId" clId="{E65065F6-52C7-4E1E-B1CA-BE8AFC9FA616}" dt="2022-03-17T10:07:58.189" v="1275"/>
          <ac:picMkLst>
            <pc:docMk/>
            <pc:sldMk cId="597969675" sldId="295"/>
            <ac:picMk id="7" creationId="{F328F067-E6A7-4F43-97B2-60557BFDED0B}"/>
          </ac:picMkLst>
        </pc:picChg>
        <pc:picChg chg="add mod">
          <ac:chgData name="Selvaganapathy D" userId="a502dd995fb6e7e8" providerId="LiveId" clId="{E65065F6-52C7-4E1E-B1CA-BE8AFC9FA616}" dt="2022-03-17T10:08:32.758" v="1278" actId="14100"/>
          <ac:picMkLst>
            <pc:docMk/>
            <pc:sldMk cId="597969675" sldId="295"/>
            <ac:picMk id="9" creationId="{D6B69351-0C8F-4C0B-B0B0-B8747C89BBEB}"/>
          </ac:picMkLst>
        </pc:picChg>
      </pc:sldChg>
      <pc:sldChg chg="addSp delSp modSp new mod">
        <pc:chgData name="Selvaganapathy D" userId="a502dd995fb6e7e8" providerId="LiveId" clId="{E65065F6-52C7-4E1E-B1CA-BE8AFC9FA616}" dt="2022-03-17T10:19:28.207" v="1445" actId="13926"/>
        <pc:sldMkLst>
          <pc:docMk/>
          <pc:sldMk cId="2674546966" sldId="296"/>
        </pc:sldMkLst>
        <pc:spChg chg="del">
          <ac:chgData name="Selvaganapathy D" userId="a502dd995fb6e7e8" providerId="LiveId" clId="{E65065F6-52C7-4E1E-B1CA-BE8AFC9FA616}" dt="2022-03-17T09:59:30.918" v="1254" actId="478"/>
          <ac:spMkLst>
            <pc:docMk/>
            <pc:sldMk cId="2674546966" sldId="296"/>
            <ac:spMk id="2" creationId="{B9E8983B-1AB5-4761-8FE8-FA3096DC22D3}"/>
          </ac:spMkLst>
        </pc:spChg>
        <pc:spChg chg="del">
          <ac:chgData name="Selvaganapathy D" userId="a502dd995fb6e7e8" providerId="LiveId" clId="{E65065F6-52C7-4E1E-B1CA-BE8AFC9FA616}" dt="2022-03-17T09:59:35.488" v="1255" actId="478"/>
          <ac:spMkLst>
            <pc:docMk/>
            <pc:sldMk cId="2674546966" sldId="296"/>
            <ac:spMk id="3" creationId="{9FAD5CB0-A084-4460-B760-53B01FBBD106}"/>
          </ac:spMkLst>
        </pc:spChg>
        <pc:spChg chg="add mod">
          <ac:chgData name="Selvaganapathy D" userId="a502dd995fb6e7e8" providerId="LiveId" clId="{E65065F6-52C7-4E1E-B1CA-BE8AFC9FA616}" dt="2022-03-17T10:11:32.894" v="1318" actId="13926"/>
          <ac:spMkLst>
            <pc:docMk/>
            <pc:sldMk cId="2674546966" sldId="296"/>
            <ac:spMk id="14" creationId="{DF947464-47FB-400B-94C1-320B4099A516}"/>
          </ac:spMkLst>
        </pc:spChg>
        <pc:spChg chg="add mod">
          <ac:chgData name="Selvaganapathy D" userId="a502dd995fb6e7e8" providerId="LiveId" clId="{E65065F6-52C7-4E1E-B1CA-BE8AFC9FA616}" dt="2022-03-17T10:19:28.207" v="1445" actId="13926"/>
          <ac:spMkLst>
            <pc:docMk/>
            <pc:sldMk cId="2674546966" sldId="296"/>
            <ac:spMk id="21" creationId="{B037DF04-B759-4D3E-BA79-5D92AD2384C5}"/>
          </ac:spMkLst>
        </pc:spChg>
        <pc:spChg chg="add mod">
          <ac:chgData name="Selvaganapathy D" userId="a502dd995fb6e7e8" providerId="LiveId" clId="{E65065F6-52C7-4E1E-B1CA-BE8AFC9FA616}" dt="2022-03-17T10:19:24.406" v="1444" actId="13926"/>
          <ac:spMkLst>
            <pc:docMk/>
            <pc:sldMk cId="2674546966" sldId="296"/>
            <ac:spMk id="22" creationId="{7205BD61-7308-4C97-8D84-4CC0396E9110}"/>
          </ac:spMkLst>
        </pc:spChg>
        <pc:picChg chg="add del mod">
          <ac:chgData name="Selvaganapathy D" userId="a502dd995fb6e7e8" providerId="LiveId" clId="{E65065F6-52C7-4E1E-B1CA-BE8AFC9FA616}" dt="2022-03-17T10:07:56.578" v="1274" actId="21"/>
          <ac:picMkLst>
            <pc:docMk/>
            <pc:sldMk cId="2674546966" sldId="296"/>
            <ac:picMk id="5" creationId="{A6A95660-7786-4889-8499-4C39116EB30F}"/>
          </ac:picMkLst>
        </pc:picChg>
        <pc:picChg chg="add del mod">
          <ac:chgData name="Selvaganapathy D" userId="a502dd995fb6e7e8" providerId="LiveId" clId="{E65065F6-52C7-4E1E-B1CA-BE8AFC9FA616}" dt="2022-03-17T10:06:58.886" v="1261" actId="478"/>
          <ac:picMkLst>
            <pc:docMk/>
            <pc:sldMk cId="2674546966" sldId="296"/>
            <ac:picMk id="7" creationId="{B9B46974-0A5E-4632-B139-400192B5DDCC}"/>
          </ac:picMkLst>
        </pc:picChg>
        <pc:picChg chg="add mod">
          <ac:chgData name="Selvaganapathy D" userId="a502dd995fb6e7e8" providerId="LiveId" clId="{E65065F6-52C7-4E1E-B1CA-BE8AFC9FA616}" dt="2022-03-17T10:13:17.826" v="1381" actId="1076"/>
          <ac:picMkLst>
            <pc:docMk/>
            <pc:sldMk cId="2674546966" sldId="296"/>
            <ac:picMk id="9" creationId="{1804997B-83CD-4A79-AB21-57A5C66CDDC0}"/>
          </ac:picMkLst>
        </pc:picChg>
        <pc:picChg chg="add mod">
          <ac:chgData name="Selvaganapathy D" userId="a502dd995fb6e7e8" providerId="LiveId" clId="{E65065F6-52C7-4E1E-B1CA-BE8AFC9FA616}" dt="2022-03-17T10:12:16.941" v="1321" actId="1076"/>
          <ac:picMkLst>
            <pc:docMk/>
            <pc:sldMk cId="2674546966" sldId="296"/>
            <ac:picMk id="16" creationId="{75DC725F-DA22-48CC-9368-60475FAF724C}"/>
          </ac:picMkLst>
        </pc:picChg>
        <pc:cxnChg chg="add del">
          <ac:chgData name="Selvaganapathy D" userId="a502dd995fb6e7e8" providerId="LiveId" clId="{E65065F6-52C7-4E1E-B1CA-BE8AFC9FA616}" dt="2022-03-17T10:10:04.142" v="1283" actId="478"/>
          <ac:cxnSpMkLst>
            <pc:docMk/>
            <pc:sldMk cId="2674546966" sldId="296"/>
            <ac:cxnSpMk id="11" creationId="{017A85C8-25E3-42C7-9A0F-A674E09E7672}"/>
          </ac:cxnSpMkLst>
        </pc:cxnChg>
        <pc:cxnChg chg="add">
          <ac:chgData name="Selvaganapathy D" userId="a502dd995fb6e7e8" providerId="LiveId" clId="{E65065F6-52C7-4E1E-B1CA-BE8AFC9FA616}" dt="2022-03-17T10:10:14.763" v="1284" actId="11529"/>
          <ac:cxnSpMkLst>
            <pc:docMk/>
            <pc:sldMk cId="2674546966" sldId="296"/>
            <ac:cxnSpMk id="13" creationId="{F58CC24F-EA6B-4F07-85B3-97BA7EB7E4A9}"/>
          </ac:cxnSpMkLst>
        </pc:cxnChg>
        <pc:cxnChg chg="add">
          <ac:chgData name="Selvaganapathy D" userId="a502dd995fb6e7e8" providerId="LiveId" clId="{E65065F6-52C7-4E1E-B1CA-BE8AFC9FA616}" dt="2022-03-17T10:12:28.307" v="1322" actId="11529"/>
          <ac:cxnSpMkLst>
            <pc:docMk/>
            <pc:sldMk cId="2674546966" sldId="296"/>
            <ac:cxnSpMk id="18" creationId="{FF6ABE32-B1B2-4E97-AE87-1407BE3ADC05}"/>
          </ac:cxnSpMkLst>
        </pc:cxnChg>
        <pc:cxnChg chg="add">
          <ac:chgData name="Selvaganapathy D" userId="a502dd995fb6e7e8" providerId="LiveId" clId="{E65065F6-52C7-4E1E-B1CA-BE8AFC9FA616}" dt="2022-03-17T10:12:41.575" v="1323" actId="11529"/>
          <ac:cxnSpMkLst>
            <pc:docMk/>
            <pc:sldMk cId="2674546966" sldId="296"/>
            <ac:cxnSpMk id="20" creationId="{7A2190D5-3B61-47EC-8308-2B646B58D6AF}"/>
          </ac:cxnSpMkLst>
        </pc:cxnChg>
      </pc:sldChg>
      <pc:sldChg chg="addSp delSp modSp new mod">
        <pc:chgData name="Selvaganapathy D" userId="a502dd995fb6e7e8" providerId="LiveId" clId="{E65065F6-52C7-4E1E-B1CA-BE8AFC9FA616}" dt="2022-03-17T10:36:31.763" v="1637" actId="1076"/>
        <pc:sldMkLst>
          <pc:docMk/>
          <pc:sldMk cId="668539246" sldId="297"/>
        </pc:sldMkLst>
        <pc:spChg chg="del">
          <ac:chgData name="Selvaganapathy D" userId="a502dd995fb6e7e8" providerId="LiveId" clId="{E65065F6-52C7-4E1E-B1CA-BE8AFC9FA616}" dt="2022-03-17T10:20:45.839" v="1447" actId="478"/>
          <ac:spMkLst>
            <pc:docMk/>
            <pc:sldMk cId="668539246" sldId="297"/>
            <ac:spMk id="2" creationId="{6B4719AA-3160-4118-BE29-EC048DFD2E05}"/>
          </ac:spMkLst>
        </pc:spChg>
        <pc:spChg chg="del">
          <ac:chgData name="Selvaganapathy D" userId="a502dd995fb6e7e8" providerId="LiveId" clId="{E65065F6-52C7-4E1E-B1CA-BE8AFC9FA616}" dt="2022-03-17T10:20:49.414" v="1448" actId="478"/>
          <ac:spMkLst>
            <pc:docMk/>
            <pc:sldMk cId="668539246" sldId="297"/>
            <ac:spMk id="3" creationId="{67B81EDC-76AC-4250-9336-C584156690B0}"/>
          </ac:spMkLst>
        </pc:spChg>
        <pc:spChg chg="add del mod">
          <ac:chgData name="Selvaganapathy D" userId="a502dd995fb6e7e8" providerId="LiveId" clId="{E65065F6-52C7-4E1E-B1CA-BE8AFC9FA616}" dt="2022-03-17T10:33:06.964" v="1540" actId="478"/>
          <ac:spMkLst>
            <pc:docMk/>
            <pc:sldMk cId="668539246" sldId="297"/>
            <ac:spMk id="6" creationId="{DCD70062-B835-4EC3-A641-AC2F4014E11D}"/>
          </ac:spMkLst>
        </pc:spChg>
        <pc:spChg chg="add mod">
          <ac:chgData name="Selvaganapathy D" userId="a502dd995fb6e7e8" providerId="LiveId" clId="{E65065F6-52C7-4E1E-B1CA-BE8AFC9FA616}" dt="2022-03-17T10:35:07.780" v="1579" actId="13926"/>
          <ac:spMkLst>
            <pc:docMk/>
            <pc:sldMk cId="668539246" sldId="297"/>
            <ac:spMk id="10" creationId="{A8AD1082-2470-4B90-A341-608E2EC8BD69}"/>
          </ac:spMkLst>
        </pc:spChg>
        <pc:spChg chg="add mod">
          <ac:chgData name="Selvaganapathy D" userId="a502dd995fb6e7e8" providerId="LiveId" clId="{E65065F6-52C7-4E1E-B1CA-BE8AFC9FA616}" dt="2022-03-17T10:36:31.763" v="1637" actId="1076"/>
          <ac:spMkLst>
            <pc:docMk/>
            <pc:sldMk cId="668539246" sldId="297"/>
            <ac:spMk id="13" creationId="{7E42335C-FDCD-4CD4-A50A-491FF50C44BD}"/>
          </ac:spMkLst>
        </pc:spChg>
        <pc:picChg chg="add mod">
          <ac:chgData name="Selvaganapathy D" userId="a502dd995fb6e7e8" providerId="LiveId" clId="{E65065F6-52C7-4E1E-B1CA-BE8AFC9FA616}" dt="2022-03-17T10:33:17.740" v="1542" actId="1076"/>
          <ac:picMkLst>
            <pc:docMk/>
            <pc:sldMk cId="668539246" sldId="297"/>
            <ac:picMk id="5" creationId="{A4F130E0-278A-405B-A494-0C921A01E6BD}"/>
          </ac:picMkLst>
        </pc:picChg>
        <pc:picChg chg="add del mod">
          <ac:chgData name="Selvaganapathy D" userId="a502dd995fb6e7e8" providerId="LiveId" clId="{E65065F6-52C7-4E1E-B1CA-BE8AFC9FA616}" dt="2022-03-17T10:25:53.284" v="1531" actId="478"/>
          <ac:picMkLst>
            <pc:docMk/>
            <pc:sldMk cId="668539246" sldId="297"/>
            <ac:picMk id="7" creationId="{1CEE7417-53AA-45A5-8F95-F8A6FE2129D5}"/>
          </ac:picMkLst>
        </pc:picChg>
        <pc:cxnChg chg="add mod">
          <ac:chgData name="Selvaganapathy D" userId="a502dd995fb6e7e8" providerId="LiveId" clId="{E65065F6-52C7-4E1E-B1CA-BE8AFC9FA616}" dt="2022-03-17T10:34:09.646" v="1544" actId="1076"/>
          <ac:cxnSpMkLst>
            <pc:docMk/>
            <pc:sldMk cId="668539246" sldId="297"/>
            <ac:cxnSpMk id="9" creationId="{74DE3FCD-2D41-493E-8F70-F871E369D2FD}"/>
          </ac:cxnSpMkLst>
        </pc:cxnChg>
        <pc:cxnChg chg="add">
          <ac:chgData name="Selvaganapathy D" userId="a502dd995fb6e7e8" providerId="LiveId" clId="{E65065F6-52C7-4E1E-B1CA-BE8AFC9FA616}" dt="2022-03-17T10:35:37.958" v="1580" actId="11529"/>
          <ac:cxnSpMkLst>
            <pc:docMk/>
            <pc:sldMk cId="668539246" sldId="297"/>
            <ac:cxnSpMk id="12" creationId="{79D4D39D-D258-45B7-87CC-41A8A3758B93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6T13:44:38.521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1806-9FB3-4DE9-9FFB-E44D22F6A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7020D-B565-4EA3-9756-40465FF6D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1495-5AEE-49B8-9E0B-41C54E4C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F8E3-9D15-4363-B2A4-2EB7052A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51EB8-6F95-4299-881F-188F1D2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38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4D5C-CD93-432D-8E2F-99C1ED03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4B1DD-E6FB-4A16-8828-B00B53342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EEEA-BEBC-420E-B963-51312A28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8B936-91C2-4CB2-925F-AE0D3FB0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63FAB-7C53-47A6-96F7-18178CCB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24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BB090-6337-4A94-A2AA-23068B350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B0DFC-C96A-4ED2-891A-725E41EF6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4CC78-6D57-4B1A-A64A-7440FC2C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3E7CC-539B-4350-AADF-DC1F038F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54D87-A516-400E-8D58-2E23D2C6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88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03F6-5638-42D3-8F71-25D90585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CD261-8791-4E41-A44E-29E17CBA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49E96-30E6-421C-8C6F-C16D7CB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D4B3-9D39-4C1D-A35B-3364EF7E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F2D6-AC30-4207-A4E6-8CEFBA1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94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D41E-1885-4450-A254-34EC3B26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D3A27-DB05-4F5D-BD68-DD68FA63E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9A83A-30AF-4C6D-994E-264AEC4A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6FCED-89D3-416E-BA0B-B3DCAA444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4422-ABA0-41F0-AC85-A563CBCAA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75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6ED1-513F-45BE-87FD-CAF7F1D3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F295C-9E1A-4F9B-A4E9-DD5AEE174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CEA98-E30B-49C3-A9DB-5BD81872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E4A5D-3D0F-4906-A36F-E7654D47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C98A1-D765-4AA8-83E5-87AB66BC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31576-13E8-4A9E-B32B-71ECC19A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58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81E-7FEA-4336-B4DF-492B4D31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02497-E2B7-493A-88B8-6013A5790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159AB-B0C1-48C3-99EA-60E08C5D6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77EDC-B4A9-4EBC-9504-DBB48718D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86E07-9267-4B0A-B3D0-71AFBD4BE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20170-083A-42D7-93AF-CE6FECFF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A633E-70EB-4365-B427-23A7E7D4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4B8F4-C9D5-4A0B-9958-DEE20F45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47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BA14-746E-4FD4-8E89-A957004F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2D679-16CB-4917-B56C-C758829E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F433B-02D4-47C7-9DE7-3C8A747C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59B94-54FF-45FB-85B1-92DE4909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22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27AAE-F72E-4274-B5F8-BFCF0864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0CDA3-989D-4999-B352-CE6C310B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D3660-711D-44AF-997E-6CF0952B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16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E02A-309F-4E97-A766-BA207FC9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DC28B-13C5-4DB4-A7BB-F8E8DDE5F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402B8-DC46-42D4-94C0-41741931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573FD-A104-4CF9-ACF3-75EE7B5C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CCC86-D225-419E-9D0B-3BA79E8E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14F3F-EC8D-4BBC-9F36-68DA7867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27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CAD1-A3A5-4A11-A30A-FBF7ED2B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DDF8CE-C803-4B8E-9CA3-A74493587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F5B17-B62F-4631-85A9-D6C2ED14C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D88FD-CA91-489E-9590-349E0FA7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331D9-F6DF-4EE7-8F6D-4AA2F727E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8C778-B970-4A74-A753-AFC10CC1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13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C90DBE-2B83-437F-96CD-A027BD57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761D3-E0F2-4B07-923A-AA143E7EA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BF02-7232-459B-97F3-3156AA116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AE83B-29FC-4FC1-B2FC-0A545CBDDB84}" type="datetimeFigureOut">
              <a:rPr lang="en-IN" smtClean="0"/>
              <a:t>17-03-2022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A4B4-77D1-4B08-B980-8645C159B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FDE6D-8EB5-4E9C-A91C-59A61B519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FC73C-5172-45D0-9701-9CE9F17DA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74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ongoDB: The Application Data Platform | MongoDB">
            <a:extLst>
              <a:ext uri="{FF2B5EF4-FFF2-40B4-BE49-F238E27FC236}">
                <a16:creationId xmlns:a16="http://schemas.microsoft.com/office/drawing/2014/main" id="{291A5209-9332-485D-8359-CDDF2B12D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8" y="686007"/>
            <a:ext cx="11653263" cy="58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828C2-2118-4050-8665-7705E71E2C30}"/>
              </a:ext>
            </a:extLst>
          </p:cNvPr>
          <p:cNvSpPr txBox="1"/>
          <p:nvPr/>
        </p:nvSpPr>
        <p:spPr>
          <a:xfrm>
            <a:off x="5367130" y="4142628"/>
            <a:ext cx="4412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B050"/>
                </a:solidFill>
                <a:latin typeface="Bookman Old Style" panose="02050604050505020204" pitchFamily="18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20239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44544-9929-4222-88D6-75A0FADD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4"/>
            <a:ext cx="12192000" cy="578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E13D4-5A50-4C8E-A174-D488D45BD4C1}"/>
              </a:ext>
            </a:extLst>
          </p:cNvPr>
          <p:cNvSpPr txBox="1"/>
          <p:nvPr/>
        </p:nvSpPr>
        <p:spPr>
          <a:xfrm>
            <a:off x="681316" y="4733365"/>
            <a:ext cx="821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Only </a:t>
            </a:r>
            <a:r>
              <a:rPr lang="en-IN" b="1" dirty="0" err="1">
                <a:solidFill>
                  <a:srgbClr val="FF0000"/>
                </a:solidFill>
                <a:highlight>
                  <a:srgbClr val="FFFF00"/>
                </a:highlight>
              </a:rPr>
              <a:t>msi</a:t>
            </a:r>
            <a:r>
              <a:rPr lang="en-IN" b="1" dirty="0"/>
              <a:t> type of file need to be downloaded and change platform according to PC’s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DBEC3-0748-44FD-8AF1-1131073DE70C}"/>
              </a:ext>
            </a:extLst>
          </p:cNvPr>
          <p:cNvCxnSpPr/>
          <p:nvPr/>
        </p:nvCxnSpPr>
        <p:spPr>
          <a:xfrm flipH="1">
            <a:off x="7073153" y="3756212"/>
            <a:ext cx="2250141" cy="97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04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D826D-E845-4F47-8974-0D64461FD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1" y="143436"/>
            <a:ext cx="4857750" cy="373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011CB-5D14-4BD8-9DE7-7105F4DB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89" y="0"/>
            <a:ext cx="4857750" cy="3775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AB157-6821-4585-A30E-3AD49155B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739" y="3775617"/>
            <a:ext cx="3627344" cy="29402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1D92CB-21D1-479B-96E3-F5FB104F67FA}"/>
              </a:ext>
            </a:extLst>
          </p:cNvPr>
          <p:cNvCxnSpPr>
            <a:stCxn id="5" idx="2"/>
          </p:cNvCxnSpPr>
          <p:nvPr/>
        </p:nvCxnSpPr>
        <p:spPr>
          <a:xfrm>
            <a:off x="2564466" y="3875217"/>
            <a:ext cx="0" cy="97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E38F98D-5754-4CF9-9E84-F9CD90F18790}"/>
              </a:ext>
            </a:extLst>
          </p:cNvPr>
          <p:cNvSpPr txBox="1"/>
          <p:nvPr/>
        </p:nvSpPr>
        <p:spPr>
          <a:xfrm>
            <a:off x="1191469" y="4863854"/>
            <a:ext cx="50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Click&gt;&gt; Next &gt;&gt;Next &gt;&gt; Install</a:t>
            </a:r>
          </a:p>
        </p:txBody>
      </p:sp>
    </p:spTree>
    <p:extLst>
      <p:ext uri="{BB962C8B-B14F-4D97-AF65-F5344CB8AC3E}">
        <p14:creationId xmlns:p14="http://schemas.microsoft.com/office/powerpoint/2010/main" val="54965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ECEAF-F906-438F-80F3-A36D445E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700"/>
            <a:ext cx="12192000" cy="6365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48D94-7CCC-4AAA-94ED-54CA75D44F44}"/>
              </a:ext>
            </a:extLst>
          </p:cNvPr>
          <p:cNvSpPr txBox="1"/>
          <p:nvPr/>
        </p:nvSpPr>
        <p:spPr>
          <a:xfrm>
            <a:off x="2752165" y="4957482"/>
            <a:ext cx="855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installing Shell Click&gt;&gt; MongoDB Compass</a:t>
            </a:r>
          </a:p>
        </p:txBody>
      </p:sp>
    </p:spTree>
    <p:extLst>
      <p:ext uri="{BB962C8B-B14F-4D97-AF65-F5344CB8AC3E}">
        <p14:creationId xmlns:p14="http://schemas.microsoft.com/office/powerpoint/2010/main" val="170757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1F3897-30FF-44A9-A917-3E780D6CF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33"/>
            <a:ext cx="12192000" cy="6089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6CEF41-2CF5-4212-872B-9E41A5E6655A}"/>
              </a:ext>
            </a:extLst>
          </p:cNvPr>
          <p:cNvSpPr txBox="1"/>
          <p:nvPr/>
        </p:nvSpPr>
        <p:spPr>
          <a:xfrm>
            <a:off x="3397622" y="5526305"/>
            <a:ext cx="8139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Only </a:t>
            </a:r>
            <a:r>
              <a:rPr lang="en-IN" b="1" dirty="0" err="1">
                <a:solidFill>
                  <a:srgbClr val="FF0000"/>
                </a:solidFill>
                <a:highlight>
                  <a:srgbClr val="FFFF00"/>
                </a:highlight>
              </a:rPr>
              <a:t>msi</a:t>
            </a:r>
            <a:r>
              <a:rPr lang="en-IN" b="1" dirty="0"/>
              <a:t> type of file need to be downloaded and change platform according to PC’s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8CED92-8209-4C01-BA39-819E07530653}"/>
              </a:ext>
            </a:extLst>
          </p:cNvPr>
          <p:cNvCxnSpPr>
            <a:cxnSpLocks/>
          </p:cNvCxnSpPr>
          <p:nvPr/>
        </p:nvCxnSpPr>
        <p:spPr>
          <a:xfrm flipH="1">
            <a:off x="7368986" y="3429000"/>
            <a:ext cx="1990167" cy="209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0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22CE9-8237-4B00-81E5-4C3470D3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9" y="114300"/>
            <a:ext cx="4047846" cy="31372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8AEBE3-806F-4690-AD41-5064C6699ED0}"/>
              </a:ext>
            </a:extLst>
          </p:cNvPr>
          <p:cNvCxnSpPr/>
          <p:nvPr/>
        </p:nvCxnSpPr>
        <p:spPr>
          <a:xfrm>
            <a:off x="4258235" y="1685365"/>
            <a:ext cx="1165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9144CC-01C7-46B9-B139-FEC0B1AAB1E5}"/>
              </a:ext>
            </a:extLst>
          </p:cNvPr>
          <p:cNvSpPr txBox="1"/>
          <p:nvPr/>
        </p:nvSpPr>
        <p:spPr>
          <a:xfrm>
            <a:off x="5710518" y="1488141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completing download click &gt;&gt; Open And Click &gt;&gt;  Next  &gt;&gt; Complete  &gt;&gt; Install &gt;&gt; Finish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F7D0A-16FD-47D3-B602-02A505D9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022" y="2295806"/>
            <a:ext cx="4552389" cy="3607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9FAC60-9F25-478B-8CAD-BBA9A6886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8" y="2984760"/>
            <a:ext cx="4029637" cy="3789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AB6954-957A-47FA-9800-1D9146783E39}"/>
              </a:ext>
            </a:extLst>
          </p:cNvPr>
          <p:cNvSpPr txBox="1"/>
          <p:nvPr/>
        </p:nvSpPr>
        <p:spPr>
          <a:xfrm>
            <a:off x="4840941" y="6269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After installing all three files &gt;&gt; Search in Search bar &gt;&gt; Services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CB7793-462D-4648-9371-3C8299F2EE3A}"/>
              </a:ext>
            </a:extLst>
          </p:cNvPr>
          <p:cNvCxnSpPr/>
          <p:nvPr/>
        </p:nvCxnSpPr>
        <p:spPr>
          <a:xfrm>
            <a:off x="4258235" y="6454588"/>
            <a:ext cx="582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73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7C77828-7889-44D8-9F51-5431D154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67"/>
            <a:ext cx="5794092" cy="3281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1D1483-FDC0-4DC3-8F90-108AA15347A5}"/>
              </a:ext>
            </a:extLst>
          </p:cNvPr>
          <p:cNvSpPr txBox="1"/>
          <p:nvPr/>
        </p:nvSpPr>
        <p:spPr>
          <a:xfrm>
            <a:off x="0" y="3429000"/>
            <a:ext cx="57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installing MongoDB Server check here whether the server is running or not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E9192C-9EA5-480C-B585-A9E7C8B1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959" y="0"/>
            <a:ext cx="5599300" cy="3315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F26286-CCB9-4D16-B276-3427652705D7}"/>
              </a:ext>
            </a:extLst>
          </p:cNvPr>
          <p:cNvSpPr txBox="1"/>
          <p:nvPr/>
        </p:nvSpPr>
        <p:spPr>
          <a:xfrm>
            <a:off x="6517341" y="3558988"/>
            <a:ext cx="530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If it is not running keep the curser on MongoDB Server and Click &gt;&gt;Right &gt;&gt; Start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E1FCC4-F929-4EE6-95DC-C0E258CC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70" y="4105487"/>
            <a:ext cx="4392706" cy="269063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9F87D6-2078-4F86-93F9-B51137327775}"/>
              </a:ext>
            </a:extLst>
          </p:cNvPr>
          <p:cNvCxnSpPr>
            <a:stCxn id="22" idx="3"/>
          </p:cNvCxnSpPr>
          <p:nvPr/>
        </p:nvCxnSpPr>
        <p:spPr>
          <a:xfrm>
            <a:off x="6965576" y="5450803"/>
            <a:ext cx="1075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A3A073-4A08-481B-A7E3-087BD2977543}"/>
              </a:ext>
            </a:extLst>
          </p:cNvPr>
          <p:cNvSpPr txBox="1"/>
          <p:nvPr/>
        </p:nvSpPr>
        <p:spPr>
          <a:xfrm>
            <a:off x="8139953" y="5199529"/>
            <a:ext cx="331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Running status will be shown</a:t>
            </a:r>
          </a:p>
        </p:txBody>
      </p:sp>
    </p:spTree>
    <p:extLst>
      <p:ext uri="{BB962C8B-B14F-4D97-AF65-F5344CB8AC3E}">
        <p14:creationId xmlns:p14="http://schemas.microsoft.com/office/powerpoint/2010/main" val="88153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FE007-8859-459F-9937-931F1D4D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6" y="1064373"/>
            <a:ext cx="11788428" cy="426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55C66-9C21-4567-8981-D59E7C1F3CED}"/>
              </a:ext>
            </a:extLst>
          </p:cNvPr>
          <p:cNvSpPr txBox="1"/>
          <p:nvPr/>
        </p:nvSpPr>
        <p:spPr>
          <a:xfrm>
            <a:off x="201786" y="559405"/>
            <a:ext cx="736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 CHECK WHETHER MONGODB AND MONGODB SHELL INSTALLED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01FEB0-5A4B-4F34-87F3-D79ACD724255}"/>
              </a:ext>
            </a:extLst>
          </p:cNvPr>
          <p:cNvCxnSpPr>
            <a:cxnSpLocks/>
          </p:cNvCxnSpPr>
          <p:nvPr/>
        </p:nvCxnSpPr>
        <p:spPr>
          <a:xfrm>
            <a:off x="2707341" y="1891553"/>
            <a:ext cx="441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272182-89DF-4463-853B-41798CB6B3C6}"/>
              </a:ext>
            </a:extLst>
          </p:cNvPr>
          <p:cNvSpPr txBox="1"/>
          <p:nvPr/>
        </p:nvSpPr>
        <p:spPr>
          <a:xfrm>
            <a:off x="7198659" y="1757082"/>
            <a:ext cx="173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TYPE : </a:t>
            </a:r>
            <a:r>
              <a:rPr lang="en-IN" b="1" dirty="0" err="1">
                <a:solidFill>
                  <a:srgbClr val="FF0000"/>
                </a:solidFill>
                <a:highlight>
                  <a:srgbClr val="FFFF00"/>
                </a:highlight>
              </a:rPr>
              <a:t>mongosh</a:t>
            </a:r>
            <a:endParaRPr lang="en-IN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1068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D703-1156-4A9F-920B-861933D8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6" y="110939"/>
            <a:ext cx="8435560" cy="60025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8609EE-5CAE-4261-A1F9-3CDB0F93091F}"/>
              </a:ext>
            </a:extLst>
          </p:cNvPr>
          <p:cNvCxnSpPr>
            <a:cxnSpLocks/>
          </p:cNvCxnSpPr>
          <p:nvPr/>
        </p:nvCxnSpPr>
        <p:spPr>
          <a:xfrm>
            <a:off x="8677212" y="2156986"/>
            <a:ext cx="1174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F93E35-C1A6-4129-8D4E-2EB42601F0BF}"/>
              </a:ext>
            </a:extLst>
          </p:cNvPr>
          <p:cNvSpPr txBox="1"/>
          <p:nvPr/>
        </p:nvSpPr>
        <p:spPr>
          <a:xfrm>
            <a:off x="9668708" y="1959302"/>
            <a:ext cx="113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&gt;&gt; Open</a:t>
            </a:r>
          </a:p>
        </p:txBody>
      </p:sp>
    </p:spTree>
    <p:extLst>
      <p:ext uri="{BB962C8B-B14F-4D97-AF65-F5344CB8AC3E}">
        <p14:creationId xmlns:p14="http://schemas.microsoft.com/office/powerpoint/2010/main" val="18747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C2DA88-6C42-498A-980E-50A1D93A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8" y="183932"/>
            <a:ext cx="5452412" cy="29878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42263C-7907-4EB8-AFCD-A5A3EF84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75" y="183930"/>
            <a:ext cx="5153025" cy="4619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6CD3F4-50CB-4E73-8BDA-AD3745B427CE}"/>
              </a:ext>
            </a:extLst>
          </p:cNvPr>
          <p:cNvSpPr txBox="1"/>
          <p:nvPr/>
        </p:nvSpPr>
        <p:spPr>
          <a:xfrm>
            <a:off x="6011675" y="2124411"/>
            <a:ext cx="2908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Sign in using Google Account</a:t>
            </a:r>
          </a:p>
        </p:txBody>
      </p:sp>
    </p:spTree>
    <p:extLst>
      <p:ext uri="{BB962C8B-B14F-4D97-AF65-F5344CB8AC3E}">
        <p14:creationId xmlns:p14="http://schemas.microsoft.com/office/powerpoint/2010/main" val="93611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2B3467-E6B2-49BA-BA41-B111569D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95262"/>
            <a:ext cx="5943051" cy="31575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804293-539A-4627-A49D-92C79579EB0A}"/>
              </a:ext>
            </a:extLst>
          </p:cNvPr>
          <p:cNvCxnSpPr>
            <a:stCxn id="7" idx="3"/>
          </p:cNvCxnSpPr>
          <p:nvPr/>
        </p:nvCxnSpPr>
        <p:spPr>
          <a:xfrm>
            <a:off x="5952576" y="1774031"/>
            <a:ext cx="1102648" cy="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E14E5F-ED6C-473B-911D-FB44F1184DF1}"/>
              </a:ext>
            </a:extLst>
          </p:cNvPr>
          <p:cNvSpPr txBox="1"/>
          <p:nvPr/>
        </p:nvSpPr>
        <p:spPr>
          <a:xfrm>
            <a:off x="7171765" y="1589364"/>
            <a:ext cx="464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Accept terms and Click &gt;&gt; Submit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91538-ABAA-4E23-959F-641AEBC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422207"/>
            <a:ext cx="5118287" cy="343579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EC51BE-618D-42D3-9243-6F9063933013}"/>
              </a:ext>
            </a:extLst>
          </p:cNvPr>
          <p:cNvCxnSpPr>
            <a:stCxn id="12" idx="3"/>
          </p:cNvCxnSpPr>
          <p:nvPr/>
        </p:nvCxnSpPr>
        <p:spPr>
          <a:xfrm flipV="1">
            <a:off x="5127812" y="5140103"/>
            <a:ext cx="20439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501E43-5994-4CA0-9F7E-B47EBAC59DA8}"/>
              </a:ext>
            </a:extLst>
          </p:cNvPr>
          <p:cNvSpPr txBox="1"/>
          <p:nvPr/>
        </p:nvSpPr>
        <p:spPr>
          <a:xfrm>
            <a:off x="7252447" y="4964669"/>
            <a:ext cx="351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Verify E-Mail </a:t>
            </a:r>
          </a:p>
        </p:txBody>
      </p:sp>
    </p:spTree>
    <p:extLst>
      <p:ext uri="{BB962C8B-B14F-4D97-AF65-F5344CB8AC3E}">
        <p14:creationId xmlns:p14="http://schemas.microsoft.com/office/powerpoint/2010/main" val="309263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6A0C5F-1BC1-40A6-86BC-B82834AB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45"/>
            <a:ext cx="12192000" cy="66639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4874FC-688B-488C-9E40-5CDB87C99CEA}"/>
              </a:ext>
            </a:extLst>
          </p:cNvPr>
          <p:cNvCxnSpPr/>
          <p:nvPr/>
        </p:nvCxnSpPr>
        <p:spPr>
          <a:xfrm flipH="1">
            <a:off x="2366211" y="3136232"/>
            <a:ext cx="1828800" cy="9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C4B683-FA33-4AEC-954B-89921FB5D494}"/>
              </a:ext>
            </a:extLst>
          </p:cNvPr>
          <p:cNvSpPr txBox="1"/>
          <p:nvPr/>
        </p:nvSpPr>
        <p:spPr>
          <a:xfrm>
            <a:off x="1612232" y="3918284"/>
            <a:ext cx="914400" cy="3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59330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F27C4-2B98-4E65-A2BE-FC48E76D2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" y="221616"/>
            <a:ext cx="7416481" cy="39021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D4A4B7-49CA-457D-85F1-622C18110BCB}"/>
              </a:ext>
            </a:extLst>
          </p:cNvPr>
          <p:cNvCxnSpPr/>
          <p:nvPr/>
        </p:nvCxnSpPr>
        <p:spPr>
          <a:xfrm>
            <a:off x="7503459" y="2056149"/>
            <a:ext cx="573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18FC78-B3CB-4CC8-A25D-DEB91FF730DF}"/>
              </a:ext>
            </a:extLst>
          </p:cNvPr>
          <p:cNvSpPr txBox="1"/>
          <p:nvPr/>
        </p:nvSpPr>
        <p:spPr>
          <a:xfrm>
            <a:off x="8077200" y="1871483"/>
            <a:ext cx="29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Fill accordingly and procced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F836AD-DF27-43B0-9A77-693E2B6E5377}"/>
              </a:ext>
            </a:extLst>
          </p:cNvPr>
          <p:cNvCxnSpPr/>
          <p:nvPr/>
        </p:nvCxnSpPr>
        <p:spPr>
          <a:xfrm>
            <a:off x="4715435" y="3765176"/>
            <a:ext cx="3702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D2DBBE-4EB8-4D30-AA85-033E76502507}"/>
              </a:ext>
            </a:extLst>
          </p:cNvPr>
          <p:cNvSpPr txBox="1"/>
          <p:nvPr/>
        </p:nvSpPr>
        <p:spPr>
          <a:xfrm>
            <a:off x="8417859" y="3536576"/>
            <a:ext cx="36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Select: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PYTHON AND CLICK &gt;&gt; FINISH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62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A65365-3F9A-47CA-AB3B-002E5DF5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64994"/>
            <a:ext cx="6081713" cy="3086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374609-E951-4D0A-B876-85BF209B37B2}"/>
              </a:ext>
            </a:extLst>
          </p:cNvPr>
          <p:cNvCxnSpPr>
            <a:stCxn id="7" idx="3"/>
          </p:cNvCxnSpPr>
          <p:nvPr/>
        </p:nvCxnSpPr>
        <p:spPr>
          <a:xfrm flipV="1">
            <a:off x="6096000" y="1604682"/>
            <a:ext cx="1488141" cy="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3662FB-89C6-40A7-A258-F4E52A5AFEEA}"/>
              </a:ext>
            </a:extLst>
          </p:cNvPr>
          <p:cNvSpPr txBox="1"/>
          <p:nvPr/>
        </p:nvSpPr>
        <p:spPr>
          <a:xfrm>
            <a:off x="7646894" y="1420016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FREE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create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523126-E0AF-4E68-820B-7070B59A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3295854"/>
            <a:ext cx="6637525" cy="349645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AA646F-7403-4416-A184-36C73EB89CC1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6651812" y="5044082"/>
            <a:ext cx="9950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655F00-AA17-4089-8CA6-30884282884F}"/>
              </a:ext>
            </a:extLst>
          </p:cNvPr>
          <p:cNvSpPr txBox="1"/>
          <p:nvPr/>
        </p:nvSpPr>
        <p:spPr>
          <a:xfrm>
            <a:off x="7646894" y="4720916"/>
            <a:ext cx="322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Don’t the disturb default setting and Click &gt;&gt; Create Cluster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1E290-590F-4A0D-8A79-B743779FE2F6}"/>
              </a:ext>
            </a:extLst>
          </p:cNvPr>
          <p:cNvSpPr txBox="1"/>
          <p:nvPr/>
        </p:nvSpPr>
        <p:spPr>
          <a:xfrm>
            <a:off x="7817224" y="5432612"/>
            <a:ext cx="268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Default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MUMBAI</a:t>
            </a:r>
          </a:p>
        </p:txBody>
      </p:sp>
    </p:spTree>
    <p:extLst>
      <p:ext uri="{BB962C8B-B14F-4D97-AF65-F5344CB8AC3E}">
        <p14:creationId xmlns:p14="http://schemas.microsoft.com/office/powerpoint/2010/main" val="327109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0574E-315F-4787-8E62-F1835442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170430"/>
            <a:ext cx="10311801" cy="4571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3293A-0D51-41A4-AEA2-4B37D2C0CCD9}"/>
              </a:ext>
            </a:extLst>
          </p:cNvPr>
          <p:cNvSpPr txBox="1"/>
          <p:nvPr/>
        </p:nvSpPr>
        <p:spPr>
          <a:xfrm>
            <a:off x="125506" y="4984376"/>
            <a:ext cx="330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  <a:highlight>
                  <a:srgbClr val="FF0000"/>
                </a:highlight>
              </a:rPr>
              <a:t>Create </a:t>
            </a:r>
            <a:r>
              <a:rPr lang="en-IN" dirty="0" err="1">
                <a:solidFill>
                  <a:srgbClr val="FFFF00"/>
                </a:solidFill>
                <a:highlight>
                  <a:srgbClr val="FF0000"/>
                </a:highlight>
              </a:rPr>
              <a:t>User_name</a:t>
            </a:r>
            <a:r>
              <a:rPr lang="en-IN" dirty="0">
                <a:solidFill>
                  <a:srgbClr val="FFFF00"/>
                </a:solidFill>
                <a:highlight>
                  <a:srgbClr val="FF0000"/>
                </a:highlight>
              </a:rPr>
              <a:t> and Password and  Click &gt;&gt; Create User</a:t>
            </a:r>
          </a:p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And Scroll Down</a:t>
            </a:r>
          </a:p>
        </p:txBody>
      </p:sp>
    </p:spTree>
    <p:extLst>
      <p:ext uri="{BB962C8B-B14F-4D97-AF65-F5344CB8AC3E}">
        <p14:creationId xmlns:p14="http://schemas.microsoft.com/office/powerpoint/2010/main" val="117225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3B2AF-8896-4D52-9BDF-BA817961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0" y="185192"/>
            <a:ext cx="8453718" cy="3429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AFDAE-2272-4C9F-9584-75B2A825AEA0}"/>
              </a:ext>
            </a:extLst>
          </p:cNvPr>
          <p:cNvSpPr txBox="1"/>
          <p:nvPr/>
        </p:nvSpPr>
        <p:spPr>
          <a:xfrm>
            <a:off x="170330" y="3693459"/>
            <a:ext cx="852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IP address as above or Add Current IP address by clicking &gt;&gt; </a:t>
            </a:r>
            <a:r>
              <a:rPr lang="en-IN" dirty="0">
                <a:solidFill>
                  <a:srgbClr val="FFFF00"/>
                </a:solidFill>
                <a:highlight>
                  <a:srgbClr val="FF0000"/>
                </a:highlight>
              </a:rPr>
              <a:t>Add My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F5237-0B5C-4A13-8019-69CE94387863}"/>
              </a:ext>
            </a:extLst>
          </p:cNvPr>
          <p:cNvSpPr txBox="1"/>
          <p:nvPr/>
        </p:nvSpPr>
        <p:spPr>
          <a:xfrm>
            <a:off x="277906" y="4195482"/>
            <a:ext cx="669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And click Finish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5039-52B6-42BC-8233-2856EF5E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93" y="4600673"/>
            <a:ext cx="57626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1624F-8320-4889-AF9B-2EC7AFE7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925144"/>
            <a:ext cx="9215718" cy="4600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1E64C9-2D8E-4A6E-96E3-55987BF11A75}"/>
              </a:ext>
            </a:extLst>
          </p:cNvPr>
          <p:cNvSpPr txBox="1"/>
          <p:nvPr/>
        </p:nvSpPr>
        <p:spPr>
          <a:xfrm>
            <a:off x="242047" y="555812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Click &gt;&gt; Go to Database </a:t>
            </a:r>
          </a:p>
        </p:txBody>
      </p:sp>
    </p:spTree>
    <p:extLst>
      <p:ext uri="{BB962C8B-B14F-4D97-AF65-F5344CB8AC3E}">
        <p14:creationId xmlns:p14="http://schemas.microsoft.com/office/powerpoint/2010/main" val="251568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0D09C-02E0-4D92-984C-B60890F8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925144"/>
            <a:ext cx="9215718" cy="4600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F4217-37FB-4CB8-924F-56667AB89E76}"/>
              </a:ext>
            </a:extLst>
          </p:cNvPr>
          <p:cNvSpPr txBox="1"/>
          <p:nvPr/>
        </p:nvSpPr>
        <p:spPr>
          <a:xfrm>
            <a:off x="681318" y="5800165"/>
            <a:ext cx="52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CLICK &gt;&gt; CONNECT</a:t>
            </a:r>
          </a:p>
        </p:txBody>
      </p:sp>
    </p:spTree>
    <p:extLst>
      <p:ext uri="{BB962C8B-B14F-4D97-AF65-F5344CB8AC3E}">
        <p14:creationId xmlns:p14="http://schemas.microsoft.com/office/powerpoint/2010/main" val="227263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0AE34-7F0F-4762-8E95-1165D3CB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2" y="71718"/>
            <a:ext cx="4851868" cy="36312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10CAEB-C58D-46CD-BDA8-286B69AA79BE}"/>
              </a:ext>
            </a:extLst>
          </p:cNvPr>
          <p:cNvCxnSpPr>
            <a:cxnSpLocks/>
          </p:cNvCxnSpPr>
          <p:nvPr/>
        </p:nvCxnSpPr>
        <p:spPr>
          <a:xfrm flipV="1">
            <a:off x="4742329" y="2286000"/>
            <a:ext cx="1622612" cy="56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BBFDE0-3444-4596-9952-8BA58BFEB5D8}"/>
              </a:ext>
            </a:extLst>
          </p:cNvPr>
          <p:cNvSpPr txBox="1"/>
          <p:nvPr/>
        </p:nvSpPr>
        <p:spPr>
          <a:xfrm>
            <a:off x="6364941" y="2101334"/>
            <a:ext cx="404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Click &gt;&gt; Connect your Compass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6E309F-6CC9-4A7B-8331-917AF4E7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05" y="2422250"/>
            <a:ext cx="4851868" cy="424973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73F5C9-30C9-45A4-92F9-8A5DF520BF5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342965" y="4699519"/>
            <a:ext cx="13474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29A4D1-CD08-49B7-905C-E5F5185CC2FC}"/>
              </a:ext>
            </a:extLst>
          </p:cNvPr>
          <p:cNvSpPr txBox="1"/>
          <p:nvPr/>
        </p:nvSpPr>
        <p:spPr>
          <a:xfrm>
            <a:off x="2205318" y="4547119"/>
            <a:ext cx="272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Choose as mentioned and copy that link </a:t>
            </a:r>
          </a:p>
        </p:txBody>
      </p:sp>
    </p:spTree>
    <p:extLst>
      <p:ext uri="{BB962C8B-B14F-4D97-AF65-F5344CB8AC3E}">
        <p14:creationId xmlns:p14="http://schemas.microsoft.com/office/powerpoint/2010/main" val="3411272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21C8612-225C-4808-8600-DA6FBD8B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" y="558308"/>
            <a:ext cx="5802746" cy="3100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A929F7-B6AD-4515-B192-A66216885E57}"/>
              </a:ext>
            </a:extLst>
          </p:cNvPr>
          <p:cNvSpPr txBox="1"/>
          <p:nvPr/>
        </p:nvSpPr>
        <p:spPr>
          <a:xfrm>
            <a:off x="0" y="189635"/>
            <a:ext cx="574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Copy and paste the link inside the application as New Connection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79C5E6-296F-402F-A38D-ED02FF81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9" y="3879503"/>
            <a:ext cx="5759989" cy="242018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4E65D4C-5C3C-40CA-9049-573E096D4308}"/>
              </a:ext>
            </a:extLst>
          </p:cNvPr>
          <p:cNvSpPr/>
          <p:nvPr/>
        </p:nvSpPr>
        <p:spPr>
          <a:xfrm>
            <a:off x="2619954" y="5113450"/>
            <a:ext cx="508884" cy="7997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6E5083-B8D9-45A0-94EB-7280620FADA5}"/>
              </a:ext>
            </a:extLst>
          </p:cNvPr>
          <p:cNvSpPr/>
          <p:nvPr/>
        </p:nvSpPr>
        <p:spPr>
          <a:xfrm>
            <a:off x="3542304" y="4933884"/>
            <a:ext cx="508884" cy="9793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18D806-72FC-406F-B3C6-B2023CF1F121}"/>
              </a:ext>
            </a:extLst>
          </p:cNvPr>
          <p:cNvCxnSpPr/>
          <p:nvPr/>
        </p:nvCxnSpPr>
        <p:spPr>
          <a:xfrm>
            <a:off x="5984682" y="22658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7B163E0-EAF1-496F-A6E2-442C9A99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28189"/>
            <a:ext cx="6066285" cy="26318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0D280B-D308-457D-9D30-5BA9EAF7B73A}"/>
              </a:ext>
            </a:extLst>
          </p:cNvPr>
          <p:cNvSpPr txBox="1"/>
          <p:nvPr/>
        </p:nvSpPr>
        <p:spPr>
          <a:xfrm>
            <a:off x="6125997" y="189635"/>
            <a:ext cx="586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 to get connect with local &gt;&gt; </a:t>
            </a:r>
            <a:r>
              <a:rPr lang="en-IN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mongodb://localhost:27017/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5467D2E-E9FA-4C4B-9BF8-E116B4F00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319" y="3293165"/>
            <a:ext cx="5311924" cy="34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85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39F3E7-422A-4FFF-BEAB-69F3544C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2" y="71718"/>
            <a:ext cx="4851868" cy="3631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8212E1-370D-474D-A6B6-646708E3BBB4}"/>
              </a:ext>
            </a:extLst>
          </p:cNvPr>
          <p:cNvSpPr txBox="1"/>
          <p:nvPr/>
        </p:nvSpPr>
        <p:spPr>
          <a:xfrm>
            <a:off x="6096000" y="205291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Click &gt;&gt; Connect your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B8A2E-CF59-47C5-AFA8-D703274F1013}"/>
              </a:ext>
            </a:extLst>
          </p:cNvPr>
          <p:cNvSpPr txBox="1"/>
          <p:nvPr/>
        </p:nvSpPr>
        <p:spPr>
          <a:xfrm>
            <a:off x="3994484" y="4746139"/>
            <a:ext cx="2326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Choose as mentioned and copy that link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543290-306B-4010-9A80-FB1C99BD62E9}"/>
              </a:ext>
            </a:extLst>
          </p:cNvPr>
          <p:cNvCxnSpPr>
            <a:cxnSpLocks/>
          </p:cNvCxnSpPr>
          <p:nvPr/>
        </p:nvCxnSpPr>
        <p:spPr>
          <a:xfrm>
            <a:off x="4066699" y="2311534"/>
            <a:ext cx="1925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F3D8223-1600-4F94-987F-4B5D85DCB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80" y="2422251"/>
            <a:ext cx="5253788" cy="443570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8C0705-5DAD-4721-B3BB-3125A080296E}"/>
              </a:ext>
            </a:extLst>
          </p:cNvPr>
          <p:cNvCxnSpPr/>
          <p:nvPr/>
        </p:nvCxnSpPr>
        <p:spPr>
          <a:xfrm flipH="1">
            <a:off x="5694895" y="5069305"/>
            <a:ext cx="946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583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75435-0DEC-4ABA-B402-1E778B4A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" y="72630"/>
            <a:ext cx="4155475" cy="37080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EE5BD-80D2-48D1-B0E1-A127A0F4705E}"/>
              </a:ext>
            </a:extLst>
          </p:cNvPr>
          <p:cNvCxnSpPr/>
          <p:nvPr/>
        </p:nvCxnSpPr>
        <p:spPr>
          <a:xfrm flipH="1">
            <a:off x="2759103" y="1375576"/>
            <a:ext cx="1065474" cy="69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72B46-815D-4675-B62A-1D5F6ABDFD6E}"/>
              </a:ext>
            </a:extLst>
          </p:cNvPr>
          <p:cNvSpPr txBox="1"/>
          <p:nvPr/>
        </p:nvSpPr>
        <p:spPr>
          <a:xfrm>
            <a:off x="2192112" y="1882673"/>
            <a:ext cx="9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4DF1C-BE66-479C-9E5B-A7EE28FD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93" y="109800"/>
            <a:ext cx="6020810" cy="370807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BD875-32E6-4FFC-BEE4-D2E49232AA60}"/>
              </a:ext>
            </a:extLst>
          </p:cNvPr>
          <p:cNvCxnSpPr/>
          <p:nvPr/>
        </p:nvCxnSpPr>
        <p:spPr>
          <a:xfrm>
            <a:off x="6469305" y="1129085"/>
            <a:ext cx="1452847" cy="1208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1968AE-DE8C-4E67-B645-FF535EF1BFB8}"/>
              </a:ext>
            </a:extLst>
          </p:cNvPr>
          <p:cNvSpPr txBox="1"/>
          <p:nvPr/>
        </p:nvSpPr>
        <p:spPr>
          <a:xfrm>
            <a:off x="7900743" y="2153017"/>
            <a:ext cx="277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Connected to online cluster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FD43D2-B241-4401-811D-75510069F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172" y="3927680"/>
            <a:ext cx="6819142" cy="290168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DC3A15C-AABB-4641-9095-A85B3EC7441A}"/>
              </a:ext>
            </a:extLst>
          </p:cNvPr>
          <p:cNvSpPr/>
          <p:nvPr/>
        </p:nvSpPr>
        <p:spPr>
          <a:xfrm>
            <a:off x="4627659" y="5406887"/>
            <a:ext cx="341906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C53165-89B6-492B-A3BA-D2ABB2F4FD59}"/>
              </a:ext>
            </a:extLst>
          </p:cNvPr>
          <p:cNvSpPr/>
          <p:nvPr/>
        </p:nvSpPr>
        <p:spPr>
          <a:xfrm>
            <a:off x="5754094" y="5406887"/>
            <a:ext cx="341906" cy="731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54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892AC9-5CE7-4C9F-88BA-6B02A357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14"/>
            <a:ext cx="12192000" cy="66901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CF86F7-6194-4FA4-9C2C-ED748CFEE104}"/>
              </a:ext>
            </a:extLst>
          </p:cNvPr>
          <p:cNvCxnSpPr/>
          <p:nvPr/>
        </p:nvCxnSpPr>
        <p:spPr>
          <a:xfrm>
            <a:off x="2850776" y="5172635"/>
            <a:ext cx="4446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FE3701-EB21-42F1-9363-18C2EA60AAD4}"/>
              </a:ext>
            </a:extLst>
          </p:cNvPr>
          <p:cNvSpPr txBox="1"/>
          <p:nvPr/>
        </p:nvSpPr>
        <p:spPr>
          <a:xfrm>
            <a:off x="7360024" y="4988857"/>
            <a:ext cx="3370729" cy="36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Click </a:t>
            </a:r>
          </a:p>
        </p:txBody>
      </p:sp>
    </p:spTree>
    <p:extLst>
      <p:ext uri="{BB962C8B-B14F-4D97-AF65-F5344CB8AC3E}">
        <p14:creationId xmlns:p14="http://schemas.microsoft.com/office/powerpoint/2010/main" val="335363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21B936-81C0-4F1D-AC73-CE56534C71D2}"/>
              </a:ext>
            </a:extLst>
          </p:cNvPr>
          <p:cNvSpPr txBox="1"/>
          <p:nvPr/>
        </p:nvSpPr>
        <p:spPr>
          <a:xfrm>
            <a:off x="214684" y="1408542"/>
            <a:ext cx="830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 get connect with Local Host &gt;&gt; Link &gt;&gt; </a:t>
            </a:r>
            <a:r>
              <a:rPr lang="en-IN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mongodb://localhost:27017/</a:t>
            </a:r>
          </a:p>
          <a:p>
            <a:r>
              <a:rPr lang="en-IN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41030-4A01-495B-A39D-F9DC44BC31D3}"/>
              </a:ext>
            </a:extLst>
          </p:cNvPr>
          <p:cNvSpPr txBox="1"/>
          <p:nvPr/>
        </p:nvSpPr>
        <p:spPr>
          <a:xfrm>
            <a:off x="341906" y="2234029"/>
            <a:ext cx="284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Write a code in IDE to install </a:t>
            </a:r>
            <a:r>
              <a:rPr lang="en-IN" dirty="0" err="1">
                <a:solidFill>
                  <a:srgbClr val="FF0000"/>
                </a:solidFill>
                <a:highlight>
                  <a:srgbClr val="FFFF00"/>
                </a:highlight>
              </a:rPr>
              <a:t>pymongo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E10242-7ED7-4F6D-BFB1-7FA37350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1" y="2951921"/>
            <a:ext cx="10798476" cy="27129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6095AD-C544-431A-AD99-C41F491AB0CB}"/>
              </a:ext>
            </a:extLst>
          </p:cNvPr>
          <p:cNvSpPr txBox="1"/>
          <p:nvPr/>
        </p:nvSpPr>
        <p:spPr>
          <a:xfrm>
            <a:off x="214684" y="716045"/>
            <a:ext cx="89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Connect your MongoDB application in LOCAL and CLOUD following steps are below:</a:t>
            </a:r>
          </a:p>
        </p:txBody>
      </p:sp>
    </p:spTree>
    <p:extLst>
      <p:ext uri="{BB962C8B-B14F-4D97-AF65-F5344CB8AC3E}">
        <p14:creationId xmlns:p14="http://schemas.microsoft.com/office/powerpoint/2010/main" val="1679541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E9ADB-EA23-4E7D-BDB5-91C3806B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5" y="570087"/>
            <a:ext cx="4751896" cy="3659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583E5-0D25-4946-8914-F5E38E986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11" y="1850354"/>
            <a:ext cx="5654203" cy="47581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A4EAF-C649-480F-884C-5ED7F59D9973}"/>
              </a:ext>
            </a:extLst>
          </p:cNvPr>
          <p:cNvCxnSpPr>
            <a:cxnSpLocks/>
          </p:cNvCxnSpPr>
          <p:nvPr/>
        </p:nvCxnSpPr>
        <p:spPr>
          <a:xfrm>
            <a:off x="723569" y="2941983"/>
            <a:ext cx="0" cy="1287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03D1DB-EE6A-4341-B17F-0A3FD012CCCA}"/>
              </a:ext>
            </a:extLst>
          </p:cNvPr>
          <p:cNvCxnSpPr/>
          <p:nvPr/>
        </p:nvCxnSpPr>
        <p:spPr>
          <a:xfrm flipH="1">
            <a:off x="5144494" y="4619708"/>
            <a:ext cx="128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E2B9B8-1A91-413E-8458-1D7A90847BA6}"/>
              </a:ext>
            </a:extLst>
          </p:cNvPr>
          <p:cNvSpPr txBox="1"/>
          <p:nvPr/>
        </p:nvSpPr>
        <p:spPr>
          <a:xfrm>
            <a:off x="246490" y="4229429"/>
            <a:ext cx="232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Click Your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93BAA-E9C5-480D-93D4-4CA46DC3A307}"/>
              </a:ext>
            </a:extLst>
          </p:cNvPr>
          <p:cNvSpPr txBox="1"/>
          <p:nvPr/>
        </p:nvSpPr>
        <p:spPr>
          <a:xfrm>
            <a:off x="2655736" y="4389120"/>
            <a:ext cx="240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Copy link and paste in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387F5-596C-4479-9A7B-402243DFCF01}"/>
              </a:ext>
            </a:extLst>
          </p:cNvPr>
          <p:cNvSpPr txBox="1"/>
          <p:nvPr/>
        </p:nvSpPr>
        <p:spPr>
          <a:xfrm>
            <a:off x="246490" y="225730"/>
            <a:ext cx="434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000080"/>
                </a:highlight>
              </a:rPr>
              <a:t>GET THE LINK FROM MONGODB ATLAS</a:t>
            </a:r>
          </a:p>
        </p:txBody>
      </p:sp>
    </p:spTree>
    <p:extLst>
      <p:ext uri="{BB962C8B-B14F-4D97-AF65-F5344CB8AC3E}">
        <p14:creationId xmlns:p14="http://schemas.microsoft.com/office/powerpoint/2010/main" val="287071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12A2DC-E9D3-4B8F-B313-B2A344BA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390"/>
            <a:ext cx="10836579" cy="2880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DCF21-BC53-41E3-8E44-CB9308179DA0}"/>
              </a:ext>
            </a:extLst>
          </p:cNvPr>
          <p:cNvSpPr txBox="1"/>
          <p:nvPr/>
        </p:nvSpPr>
        <p:spPr>
          <a:xfrm>
            <a:off x="318052" y="238539"/>
            <a:ext cx="638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Paste the link in IDE and</a:t>
            </a:r>
          </a:p>
        </p:txBody>
      </p:sp>
    </p:spTree>
    <p:extLst>
      <p:ext uri="{BB962C8B-B14F-4D97-AF65-F5344CB8AC3E}">
        <p14:creationId xmlns:p14="http://schemas.microsoft.com/office/powerpoint/2010/main" val="3204453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7A5F3-2573-49C5-BB2F-542490DB2876}"/>
              </a:ext>
            </a:extLst>
          </p:cNvPr>
          <p:cNvSpPr txBox="1"/>
          <p:nvPr/>
        </p:nvSpPr>
        <p:spPr>
          <a:xfrm>
            <a:off x="357809" y="286247"/>
            <a:ext cx="82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To connect MongoDB shell to local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559C67-73CF-4B71-AC8E-81F6E31C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894700"/>
            <a:ext cx="10719848" cy="5267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E28156-F75E-4C26-906E-DB95D10C5906}"/>
              </a:ext>
            </a:extLst>
          </p:cNvPr>
          <p:cNvSpPr txBox="1"/>
          <p:nvPr/>
        </p:nvSpPr>
        <p:spPr>
          <a:xfrm>
            <a:off x="1265418" y="3600042"/>
            <a:ext cx="943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My computer &gt;&gt; Windows(C;) &gt;&gt; Program Files &gt;&gt; MongoDB &gt;&gt; Server &gt;&gt; 5.0 &gt;&gt; Bin</a:t>
            </a:r>
          </a:p>
        </p:txBody>
      </p:sp>
    </p:spTree>
    <p:extLst>
      <p:ext uri="{BB962C8B-B14F-4D97-AF65-F5344CB8AC3E}">
        <p14:creationId xmlns:p14="http://schemas.microsoft.com/office/powerpoint/2010/main" val="90937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28F067-E6A7-4F43-97B2-60557BFD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8" y="185182"/>
            <a:ext cx="11133785" cy="38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B69351-0C8F-4C0B-B0B0-B8747C89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" y="721996"/>
            <a:ext cx="10085884" cy="54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6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4997B-83CD-4A79-AB21-57A5C66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00" y="167720"/>
            <a:ext cx="5253158" cy="40270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CC24F-EA6B-4F07-85B3-97BA7EB7E4A9}"/>
              </a:ext>
            </a:extLst>
          </p:cNvPr>
          <p:cNvCxnSpPr/>
          <p:nvPr/>
        </p:nvCxnSpPr>
        <p:spPr>
          <a:xfrm>
            <a:off x="5152445" y="1971923"/>
            <a:ext cx="943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947464-47FB-400B-94C1-320B4099A516}"/>
              </a:ext>
            </a:extLst>
          </p:cNvPr>
          <p:cNvSpPr txBox="1"/>
          <p:nvPr/>
        </p:nvSpPr>
        <p:spPr>
          <a:xfrm>
            <a:off x="6178163" y="1820849"/>
            <a:ext cx="344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Click to connect </a:t>
            </a:r>
            <a:r>
              <a:rPr lang="en-IN" dirty="0" err="1">
                <a:solidFill>
                  <a:srgbClr val="FF0000"/>
                </a:solidFill>
                <a:highlight>
                  <a:srgbClr val="FFFF00"/>
                </a:highlight>
              </a:rPr>
              <a:t>mongodb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 shell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DC725F-DA22-48CC-9368-60475FAF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68" y="2237280"/>
            <a:ext cx="5066399" cy="46207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ABE32-B1B2-4E97-AE87-1407BE3ADC05}"/>
              </a:ext>
            </a:extLst>
          </p:cNvPr>
          <p:cNvCxnSpPr/>
          <p:nvPr/>
        </p:nvCxnSpPr>
        <p:spPr>
          <a:xfrm flipH="1">
            <a:off x="5502302" y="5136543"/>
            <a:ext cx="922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2190D5-3B61-47EC-8308-2B646B58D6AF}"/>
              </a:ext>
            </a:extLst>
          </p:cNvPr>
          <p:cNvCxnSpPr/>
          <p:nvPr/>
        </p:nvCxnSpPr>
        <p:spPr>
          <a:xfrm flipH="1">
            <a:off x="4619708" y="4147080"/>
            <a:ext cx="1717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37DF04-B759-4D3E-BA79-5D92AD2384C5}"/>
              </a:ext>
            </a:extLst>
          </p:cNvPr>
          <p:cNvSpPr txBox="1"/>
          <p:nvPr/>
        </p:nvSpPr>
        <p:spPr>
          <a:xfrm>
            <a:off x="1749286" y="3962414"/>
            <a:ext cx="306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Kindly check the shell version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05BD61-7308-4C97-8D84-4CC0396E9110}"/>
              </a:ext>
            </a:extLst>
          </p:cNvPr>
          <p:cNvSpPr txBox="1"/>
          <p:nvPr/>
        </p:nvSpPr>
        <p:spPr>
          <a:xfrm>
            <a:off x="1979875" y="4959201"/>
            <a:ext cx="364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Kindly copy the link and paste in the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674546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130E0-278A-405B-A494-0C921A01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9" y="1266843"/>
            <a:ext cx="11821419" cy="2327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DE3FCD-2D41-493E-8F70-F871E369D2FD}"/>
              </a:ext>
            </a:extLst>
          </p:cNvPr>
          <p:cNvCxnSpPr/>
          <p:nvPr/>
        </p:nvCxnSpPr>
        <p:spPr>
          <a:xfrm>
            <a:off x="7076661" y="1367624"/>
            <a:ext cx="110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AD1082-2470-4B90-A341-608E2EC8BD69}"/>
              </a:ext>
            </a:extLst>
          </p:cNvPr>
          <p:cNvSpPr txBox="1"/>
          <p:nvPr/>
        </p:nvSpPr>
        <p:spPr>
          <a:xfrm>
            <a:off x="8181892" y="1266843"/>
            <a:ext cx="333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Link copied from </a:t>
            </a:r>
            <a:r>
              <a:rPr lang="en-IN" dirty="0" err="1">
                <a:solidFill>
                  <a:srgbClr val="FF0000"/>
                </a:solidFill>
                <a:highlight>
                  <a:srgbClr val="FFFF00"/>
                </a:highlight>
              </a:rPr>
              <a:t>Mongodb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 Atlas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D4D39D-D258-45B7-87CC-41A8A3758B93}"/>
              </a:ext>
            </a:extLst>
          </p:cNvPr>
          <p:cNvCxnSpPr/>
          <p:nvPr/>
        </p:nvCxnSpPr>
        <p:spPr>
          <a:xfrm>
            <a:off x="3339548" y="3101009"/>
            <a:ext cx="1009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42335C-FDCD-4CD4-A50A-491FF50C44BD}"/>
              </a:ext>
            </a:extLst>
          </p:cNvPr>
          <p:cNvSpPr txBox="1"/>
          <p:nvPr/>
        </p:nvSpPr>
        <p:spPr>
          <a:xfrm>
            <a:off x="4306956" y="2916343"/>
            <a:ext cx="357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Type &gt;&gt; show </a:t>
            </a:r>
            <a:r>
              <a:rPr lang="en-IN" dirty="0" err="1">
                <a:solidFill>
                  <a:srgbClr val="FF0000"/>
                </a:solidFill>
                <a:highlight>
                  <a:srgbClr val="FFFF00"/>
                </a:highlight>
              </a:rPr>
              <a:t>dbs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853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85F1D7-C2A9-472F-BBC6-8F9129A8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38"/>
            <a:ext cx="12192000" cy="6438324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6165685F-3619-4124-868F-A510FC7E2D65}"/>
              </a:ext>
            </a:extLst>
          </p:cNvPr>
          <p:cNvSpPr/>
          <p:nvPr/>
        </p:nvSpPr>
        <p:spPr>
          <a:xfrm>
            <a:off x="2366682" y="2788024"/>
            <a:ext cx="502024" cy="25370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C433321-1459-4022-AB97-7BC9F8B99AED}"/>
              </a:ext>
            </a:extLst>
          </p:cNvPr>
          <p:cNvSpPr/>
          <p:nvPr/>
        </p:nvSpPr>
        <p:spPr>
          <a:xfrm>
            <a:off x="5916706" y="2788024"/>
            <a:ext cx="313765" cy="25370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7E8750-D3B3-43E1-B8C3-2EA9284044B3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6230471" y="4056530"/>
            <a:ext cx="3263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4BAF34-C166-4496-844B-46A4126A6B43}"/>
              </a:ext>
            </a:extLst>
          </p:cNvPr>
          <p:cNvSpPr txBox="1"/>
          <p:nvPr/>
        </p:nvSpPr>
        <p:spPr>
          <a:xfrm>
            <a:off x="9619128" y="3594864"/>
            <a:ext cx="218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the community edition </a:t>
            </a:r>
            <a:r>
              <a:rPr lang="en-IN" dirty="0" err="1"/>
              <a:t>only,based</a:t>
            </a:r>
            <a:r>
              <a:rPr lang="en-IN" dirty="0"/>
              <a:t> on your PC needs</a:t>
            </a:r>
          </a:p>
        </p:txBody>
      </p:sp>
    </p:spTree>
    <p:extLst>
      <p:ext uri="{BB962C8B-B14F-4D97-AF65-F5344CB8AC3E}">
        <p14:creationId xmlns:p14="http://schemas.microsoft.com/office/powerpoint/2010/main" val="422954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D1DCEE-F8DE-4746-9B89-B185AAC2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1408784" cy="6015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7D1E00-0A76-496D-A6D1-36152C927BCF}"/>
              </a:ext>
            </a:extLst>
          </p:cNvPr>
          <p:cNvSpPr txBox="1"/>
          <p:nvPr/>
        </p:nvSpPr>
        <p:spPr>
          <a:xfrm>
            <a:off x="89646" y="268942"/>
            <a:ext cx="1060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Next step: You will lead to new page and scroll down you will be able to 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MongoDB Download </a:t>
            </a:r>
            <a:r>
              <a:rPr lang="en-IN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Center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286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578B6-CAA4-475B-AB2F-0FC1BDE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A4B5D-5022-4C0C-90AE-A6B53B026D6E}"/>
              </a:ext>
            </a:extLst>
          </p:cNvPr>
          <p:cNvSpPr txBox="1"/>
          <p:nvPr/>
        </p:nvSpPr>
        <p:spPr>
          <a:xfrm>
            <a:off x="3612777" y="3429000"/>
            <a:ext cx="8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Change accordingly based on need of your PC and only download package in </a:t>
            </a:r>
            <a:r>
              <a:rPr lang="en-IN" dirty="0" err="1">
                <a:solidFill>
                  <a:srgbClr val="FF0000"/>
                </a:solidFill>
                <a:highlight>
                  <a:srgbClr val="FFFF00"/>
                </a:highlight>
              </a:rPr>
              <a:t>msi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64EBE0-0E61-44E0-96EF-6D3AFE44CEE5}"/>
              </a:ext>
            </a:extLst>
          </p:cNvPr>
          <p:cNvCxnSpPr/>
          <p:nvPr/>
        </p:nvCxnSpPr>
        <p:spPr>
          <a:xfrm flipH="1" flipV="1">
            <a:off x="8641976" y="4087906"/>
            <a:ext cx="519953" cy="51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FF6F7-B326-44AB-AE8B-C65F5014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1" y="465324"/>
            <a:ext cx="2800350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B3E2C-F403-4ECD-AD5E-1F878018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1" y="1256460"/>
            <a:ext cx="3624249" cy="2831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0E130-296D-4054-B669-DE8EAAD3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48238"/>
            <a:ext cx="3134874" cy="24035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E4593F-7B3F-45AE-A3ED-67C15F8B82E3}"/>
              </a:ext>
            </a:extLst>
          </p:cNvPr>
          <p:cNvCxnSpPr>
            <a:cxnSpLocks/>
          </p:cNvCxnSpPr>
          <p:nvPr/>
        </p:nvCxnSpPr>
        <p:spPr>
          <a:xfrm>
            <a:off x="1990164" y="4087905"/>
            <a:ext cx="0" cy="29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68E25C-7AB2-4720-A7F5-7CBFCDED4C34}"/>
              </a:ext>
            </a:extLst>
          </p:cNvPr>
          <p:cNvSpPr txBox="1"/>
          <p:nvPr/>
        </p:nvSpPr>
        <p:spPr>
          <a:xfrm>
            <a:off x="337006" y="4240866"/>
            <a:ext cx="354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Click&gt;&gt;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NEXT</a:t>
            </a:r>
            <a:r>
              <a:rPr lang="en-IN" dirty="0"/>
              <a:t> to complete download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103437-1493-4B6C-AC29-DC69A0A24FBF}"/>
              </a:ext>
            </a:extLst>
          </p:cNvPr>
          <p:cNvCxnSpPr>
            <a:cxnSpLocks/>
          </p:cNvCxnSpPr>
          <p:nvPr/>
        </p:nvCxnSpPr>
        <p:spPr>
          <a:xfrm>
            <a:off x="10165977" y="4212578"/>
            <a:ext cx="0" cy="368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603EF-45F1-4DF3-9181-FD70A1B68FE7}"/>
              </a:ext>
            </a:extLst>
          </p:cNvPr>
          <p:cNvSpPr txBox="1"/>
          <p:nvPr/>
        </p:nvSpPr>
        <p:spPr>
          <a:xfrm>
            <a:off x="-8684" y="5732086"/>
            <a:ext cx="6032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Once completed the above kind of window will be popping up</a:t>
            </a:r>
          </a:p>
          <a:p>
            <a:r>
              <a:rPr lang="en-IN" dirty="0"/>
              <a:t>Click&gt;&gt;Finish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90C8B4-6465-42D2-AA57-E36391FB0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963" y="1248454"/>
            <a:ext cx="3660928" cy="2839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3FBFE5-AB64-4BC4-BC17-0B7A9197A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274" y="1183628"/>
            <a:ext cx="3919817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1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578B6-CAA4-475B-AB2F-0FC1BDE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328"/>
            <a:ext cx="11089341" cy="5544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F3941E-0864-4E88-B5F8-9483706D2CED}"/>
              </a:ext>
            </a:extLst>
          </p:cNvPr>
          <p:cNvSpPr txBox="1"/>
          <p:nvPr/>
        </p:nvSpPr>
        <p:spPr>
          <a:xfrm>
            <a:off x="4052047" y="604244"/>
            <a:ext cx="666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completing Server Download </a:t>
            </a: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Click&gt;&gt; Tools</a:t>
            </a:r>
            <a:r>
              <a:rPr lang="en-IN" dirty="0"/>
              <a:t> for next page and other downloads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5572EA-9946-4E3E-8A28-F5B0FA572B95}"/>
              </a:ext>
            </a:extLst>
          </p:cNvPr>
          <p:cNvCxnSpPr/>
          <p:nvPr/>
        </p:nvCxnSpPr>
        <p:spPr>
          <a:xfrm flipV="1">
            <a:off x="6884894" y="1102659"/>
            <a:ext cx="0" cy="102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3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FDFFC-7313-4AD4-82AF-7AE252D9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700"/>
            <a:ext cx="12192000" cy="6365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99A32-D13D-4193-9E6F-E97AE87A677D}"/>
              </a:ext>
            </a:extLst>
          </p:cNvPr>
          <p:cNvSpPr txBox="1"/>
          <p:nvPr/>
        </p:nvSpPr>
        <p:spPr>
          <a:xfrm>
            <a:off x="2949388" y="4294094"/>
            <a:ext cx="80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Click&gt;&gt; MongoDB Shell to download</a:t>
            </a:r>
          </a:p>
        </p:txBody>
      </p:sp>
    </p:spTree>
    <p:extLst>
      <p:ext uri="{BB962C8B-B14F-4D97-AF65-F5344CB8AC3E}">
        <p14:creationId xmlns:p14="http://schemas.microsoft.com/office/powerpoint/2010/main" val="318060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458</Words>
  <Application>Microsoft Office PowerPoint</Application>
  <PresentationFormat>Widescreen</PresentationFormat>
  <Paragraphs>62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Bookman Old Style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Selvaganapathy D</dc:creator>
  <cp:lastModifiedBy>Selvaganapathy D</cp:lastModifiedBy>
  <cp:revision>20</cp:revision>
  <dcterms:created xsi:type="dcterms:W3CDTF">2022-03-16T14:16:23Z</dcterms:created>
  <dcterms:modified xsi:type="dcterms:W3CDTF">2022-03-17T10:37:20Z</dcterms:modified>
</cp:coreProperties>
</file>